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wav" ContentType="audi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2.wav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audio" Target="../media/media1.wav"/><Relationship Id="rId5" Type="http://schemas.microsoft.com/office/2007/relationships/media" Target="../media/media1.wav"/><Relationship Id="rId6" Type="http://schemas.openxmlformats.org/officeDocument/2006/relationships/image" Target="../media/image3.png"/><Relationship Id="rId7" Type="http://schemas.openxmlformats.org/officeDocument/2006/relationships/image" Target="../media/image1.jpeg"/><Relationship Id="rId8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audio" Target="../media/media1.wav"/><Relationship Id="rId5" Type="http://schemas.microsoft.com/office/2007/relationships/media" Target="../media/media1.wav"/><Relationship Id="rId6" Type="http://schemas.openxmlformats.org/officeDocument/2006/relationships/image" Target="../media/image3.png"/><Relationship Id="rId7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audio" Target="../media/media2.wav"/><Relationship Id="rId4" Type="http://schemas.microsoft.com/office/2007/relationships/media" Target="../media/media2.wav"/><Relationship Id="rId5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audio" Target="../media/media2.wav"/><Relationship Id="rId4" Type="http://schemas.microsoft.com/office/2007/relationships/media" Target="../media/media2.wav"/><Relationship Id="rId5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audio" Target="../media/media2.wav"/><Relationship Id="rId4" Type="http://schemas.microsoft.com/office/2007/relationships/media" Target="../media/media2.wav"/><Relationship Id="rId5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8-05-26 at 5.38.56 PM.png" descr="Screen Shot 2018-05-26 at 5.38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0172" y="-22556"/>
            <a:ext cx="13668940" cy="979871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"/>
          <p:cNvSpPr/>
          <p:nvPr/>
        </p:nvSpPr>
        <p:spPr>
          <a:xfrm>
            <a:off x="2818275" y="1308829"/>
            <a:ext cx="4443281" cy="4648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520"/>
                </a:moveTo>
                <a:lnTo>
                  <a:pt x="0" y="21600"/>
                </a:lnTo>
                <a:lnTo>
                  <a:pt x="10650" y="0"/>
                </a:lnTo>
                <a:lnTo>
                  <a:pt x="16995" y="443"/>
                </a:lnTo>
                <a:lnTo>
                  <a:pt x="18522" y="3530"/>
                </a:lnTo>
                <a:lnTo>
                  <a:pt x="21600" y="1952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1" name="google-maps-marker-for-residencelamontagne.svg.med.png" descr="google-maps-marker-for-residencelamontagne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1343" y="4596341"/>
            <a:ext cx="583591" cy="931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Blop-Mark_DiAngelo-79054334.wav" descr="Blop-Mark_DiAngelo-79054334.wav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83021" y="389116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Herbert_Edelsbrunner_SoCG_2011.jpg" descr="Herbert_Edelsbrunner_SoCG_2011.jpg"/>
          <p:cNvPicPr>
            <a:picLocks noChangeAspect="1"/>
          </p:cNvPicPr>
          <p:nvPr/>
        </p:nvPicPr>
        <p:blipFill>
          <a:blip r:embed="rId7">
            <a:extLst/>
          </a:blip>
          <a:srcRect l="3" t="1797" r="5" b="17417"/>
          <a:stretch>
            <a:fillRect/>
          </a:stretch>
        </p:blipFill>
        <p:spPr>
          <a:xfrm>
            <a:off x="1285297" y="2463800"/>
            <a:ext cx="3451226" cy="3485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8009" y="0"/>
                  <a:pt x="5217" y="1005"/>
                  <a:pt x="3087" y="3016"/>
                </a:cubicBezTo>
                <a:cubicBezTo>
                  <a:pt x="1326" y="4679"/>
                  <a:pt x="304" y="6770"/>
                  <a:pt x="0" y="8935"/>
                </a:cubicBezTo>
                <a:lnTo>
                  <a:pt x="0" y="11660"/>
                </a:lnTo>
                <a:cubicBezTo>
                  <a:pt x="304" y="13824"/>
                  <a:pt x="1326" y="15915"/>
                  <a:pt x="3087" y="17579"/>
                </a:cubicBezTo>
                <a:cubicBezTo>
                  <a:pt x="7347" y="21600"/>
                  <a:pt x="14253" y="21600"/>
                  <a:pt x="18513" y="17579"/>
                </a:cubicBezTo>
                <a:cubicBezTo>
                  <a:pt x="20274" y="15915"/>
                  <a:pt x="21296" y="13824"/>
                  <a:pt x="21600" y="11660"/>
                </a:cubicBezTo>
                <a:lnTo>
                  <a:pt x="21600" y="8935"/>
                </a:lnTo>
                <a:cubicBezTo>
                  <a:pt x="21296" y="6770"/>
                  <a:pt x="20274" y="4679"/>
                  <a:pt x="18513" y="3016"/>
                </a:cubicBezTo>
                <a:cubicBezTo>
                  <a:pt x="16383" y="1005"/>
                  <a:pt x="13591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4" name="hmaurer.jpg" descr="hmaurer.jpg"/>
          <p:cNvPicPr>
            <a:picLocks noChangeAspect="1"/>
          </p:cNvPicPr>
          <p:nvPr/>
        </p:nvPicPr>
        <p:blipFill>
          <a:blip r:embed="rId8">
            <a:extLst/>
          </a:blip>
          <a:srcRect l="7286" t="3" r="20496" b="0"/>
          <a:stretch>
            <a:fillRect/>
          </a:stretch>
        </p:blipFill>
        <p:spPr>
          <a:xfrm>
            <a:off x="3123479" y="465691"/>
            <a:ext cx="3486172" cy="348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697" y="0"/>
                </a:moveTo>
                <a:cubicBezTo>
                  <a:pt x="7226" y="39"/>
                  <a:pt x="4767" y="1087"/>
                  <a:pt x="2882" y="3158"/>
                </a:cubicBezTo>
                <a:cubicBezTo>
                  <a:pt x="-961" y="7378"/>
                  <a:pt x="-961" y="14222"/>
                  <a:pt x="2882" y="18442"/>
                </a:cubicBezTo>
                <a:cubicBezTo>
                  <a:pt x="4769" y="20514"/>
                  <a:pt x="7230" y="21563"/>
                  <a:pt x="9703" y="21600"/>
                </a:cubicBezTo>
                <a:lnTo>
                  <a:pt x="9972" y="21600"/>
                </a:lnTo>
                <a:cubicBezTo>
                  <a:pt x="12446" y="21563"/>
                  <a:pt x="14909" y="20515"/>
                  <a:pt x="16796" y="18442"/>
                </a:cubicBezTo>
                <a:cubicBezTo>
                  <a:pt x="20639" y="14222"/>
                  <a:pt x="20639" y="7378"/>
                  <a:pt x="16796" y="3158"/>
                </a:cubicBezTo>
                <a:cubicBezTo>
                  <a:pt x="14911" y="1087"/>
                  <a:pt x="12450" y="39"/>
                  <a:pt x="9979" y="0"/>
                </a:cubicBezTo>
                <a:lnTo>
                  <a:pt x="969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5" name="H. Edelsbrunner"/>
          <p:cNvSpPr txBox="1"/>
          <p:nvPr/>
        </p:nvSpPr>
        <p:spPr>
          <a:xfrm>
            <a:off x="986756" y="6320463"/>
            <a:ext cx="4894212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H. Edelsbrunner</a:t>
            </a:r>
          </a:p>
        </p:txBody>
      </p:sp>
      <p:sp>
        <p:nvSpPr>
          <p:cNvPr id="126" name="H.A. Maurer"/>
          <p:cNvSpPr txBox="1"/>
          <p:nvPr/>
        </p:nvSpPr>
        <p:spPr>
          <a:xfrm>
            <a:off x="6820289" y="1011863"/>
            <a:ext cx="4894212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H.A. Maurer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1333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33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audio>
          </p:childTnLst>
        </p:cTn>
      </p:par>
    </p:tnLst>
    <p:bldLst>
      <p:bldP build="whole" bldLvl="1" animBg="1" rev="0" advAuto="0" spid="120" grpId="4"/>
      <p:bldP build="whole" bldLvl="1" animBg="1" rev="0" advAuto="0" spid="121" grpId="1"/>
      <p:bldP build="whole" bldLvl="1" animBg="1" rev="0" advAuto="0" spid="123" grpId="3"/>
      <p:bldP build="whole" bldLvl="1" animBg="1" rev="0" advAuto="0" spid="126" grpId="6"/>
      <p:bldP build="whole" bldLvl="1" animBg="1" rev="0" advAuto="0" spid="124" grpId="5"/>
      <p:bldP build="whole" bldLvl="1" animBg="1" rev="0" advAuto="0" spid="125" grpId="7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Triangle"/>
          <p:cNvSpPr/>
          <p:nvPr/>
        </p:nvSpPr>
        <p:spPr>
          <a:xfrm>
            <a:off x="3373934" y="4271031"/>
            <a:ext cx="4364912" cy="3437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0334" y="1011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3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250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51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52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5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257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258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259" name="Triangle"/>
          <p:cNvSpPr/>
          <p:nvPr/>
        </p:nvSpPr>
        <p:spPr>
          <a:xfrm>
            <a:off x="3235094" y="4707384"/>
            <a:ext cx="1583517" cy="274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72" y="0"/>
                </a:moveTo>
                <a:lnTo>
                  <a:pt x="0" y="21600"/>
                </a:lnTo>
                <a:lnTo>
                  <a:pt x="21600" y="12393"/>
                </a:lnTo>
                <a:lnTo>
                  <a:pt x="16372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Shape"/>
          <p:cNvSpPr/>
          <p:nvPr/>
        </p:nvSpPr>
        <p:spPr>
          <a:xfrm>
            <a:off x="4346770" y="4890034"/>
            <a:ext cx="2646348" cy="28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4" y="3577"/>
                </a:moveTo>
                <a:lnTo>
                  <a:pt x="21600" y="0"/>
                </a:lnTo>
                <a:lnTo>
                  <a:pt x="9884" y="21600"/>
                </a:lnTo>
                <a:lnTo>
                  <a:pt x="0" y="10850"/>
                </a:lnTo>
                <a:lnTo>
                  <a:pt x="9974" y="35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Shape"/>
          <p:cNvSpPr/>
          <p:nvPr/>
        </p:nvSpPr>
        <p:spPr>
          <a:xfrm>
            <a:off x="4292972" y="3779519"/>
            <a:ext cx="2824294" cy="3385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24" y="5156"/>
                </a:moveTo>
                <a:lnTo>
                  <a:pt x="21600" y="21600"/>
                </a:lnTo>
                <a:lnTo>
                  <a:pt x="17745" y="0"/>
                </a:lnTo>
                <a:lnTo>
                  <a:pt x="0" y="12969"/>
                </a:lnTo>
                <a:lnTo>
                  <a:pt x="14824" y="515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Triangle"/>
          <p:cNvSpPr/>
          <p:nvPr/>
        </p:nvSpPr>
        <p:spPr>
          <a:xfrm>
            <a:off x="3668510" y="7336164"/>
            <a:ext cx="2499123" cy="1323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199"/>
                </a:moveTo>
                <a:lnTo>
                  <a:pt x="21600" y="0"/>
                </a:lnTo>
                <a:lnTo>
                  <a:pt x="17595" y="21600"/>
                </a:lnTo>
                <a:lnTo>
                  <a:pt x="0" y="12199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Triangle"/>
          <p:cNvSpPr/>
          <p:nvPr/>
        </p:nvSpPr>
        <p:spPr>
          <a:xfrm>
            <a:off x="6978425" y="5155019"/>
            <a:ext cx="2791281" cy="2872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723" y="0"/>
                </a:lnTo>
                <a:lnTo>
                  <a:pt x="21600" y="15201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Circle"/>
          <p:cNvSpPr/>
          <p:nvPr/>
        </p:nvSpPr>
        <p:spPr>
          <a:xfrm>
            <a:off x="6523566" y="5192641"/>
            <a:ext cx="233695" cy="229990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Primer Subproblema"/>
          <p:cNvSpPr txBox="1"/>
          <p:nvPr/>
        </p:nvSpPr>
        <p:spPr>
          <a:xfrm>
            <a:off x="237701" y="3039825"/>
            <a:ext cx="3859531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266" name="Circle"/>
          <p:cNvSpPr/>
          <p:nvPr/>
        </p:nvSpPr>
        <p:spPr>
          <a:xfrm>
            <a:off x="11554255" y="30943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Shape"/>
          <p:cNvSpPr/>
          <p:nvPr/>
        </p:nvSpPr>
        <p:spPr>
          <a:xfrm>
            <a:off x="4292972" y="3779519"/>
            <a:ext cx="2824294" cy="3385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24" y="5156"/>
                </a:moveTo>
                <a:lnTo>
                  <a:pt x="21600" y="21600"/>
                </a:lnTo>
                <a:lnTo>
                  <a:pt x="17745" y="0"/>
                </a:lnTo>
                <a:lnTo>
                  <a:pt x="0" y="12969"/>
                </a:lnTo>
                <a:lnTo>
                  <a:pt x="14824" y="515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Triangle"/>
          <p:cNvSpPr/>
          <p:nvPr/>
        </p:nvSpPr>
        <p:spPr>
          <a:xfrm>
            <a:off x="3235094" y="4707384"/>
            <a:ext cx="1583517" cy="274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72" y="0"/>
                </a:moveTo>
                <a:lnTo>
                  <a:pt x="0" y="21600"/>
                </a:lnTo>
                <a:lnTo>
                  <a:pt x="21600" y="12393"/>
                </a:lnTo>
                <a:lnTo>
                  <a:pt x="16372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Shape"/>
          <p:cNvSpPr/>
          <p:nvPr/>
        </p:nvSpPr>
        <p:spPr>
          <a:xfrm>
            <a:off x="4346770" y="4890034"/>
            <a:ext cx="2646348" cy="28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4" y="3577"/>
                </a:moveTo>
                <a:lnTo>
                  <a:pt x="21600" y="0"/>
                </a:lnTo>
                <a:lnTo>
                  <a:pt x="9884" y="21600"/>
                </a:lnTo>
                <a:lnTo>
                  <a:pt x="0" y="10850"/>
                </a:lnTo>
                <a:lnTo>
                  <a:pt x="9974" y="35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Triangle"/>
          <p:cNvSpPr/>
          <p:nvPr/>
        </p:nvSpPr>
        <p:spPr>
          <a:xfrm>
            <a:off x="3668510" y="7336164"/>
            <a:ext cx="2499123" cy="1323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199"/>
                </a:moveTo>
                <a:lnTo>
                  <a:pt x="21600" y="0"/>
                </a:lnTo>
                <a:lnTo>
                  <a:pt x="17595" y="21600"/>
                </a:lnTo>
                <a:lnTo>
                  <a:pt x="0" y="12199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Triangle"/>
          <p:cNvSpPr/>
          <p:nvPr/>
        </p:nvSpPr>
        <p:spPr>
          <a:xfrm>
            <a:off x="6978425" y="5155019"/>
            <a:ext cx="2791281" cy="2872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723" y="0"/>
                </a:lnTo>
                <a:lnTo>
                  <a:pt x="21600" y="15201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Triangle"/>
          <p:cNvSpPr/>
          <p:nvPr/>
        </p:nvSpPr>
        <p:spPr>
          <a:xfrm>
            <a:off x="3373934" y="4271031"/>
            <a:ext cx="4364912" cy="3437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0334" y="10111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6523566" y="5192641"/>
            <a:ext cx="233695" cy="229990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1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278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9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0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8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285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286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287" name="Primer Subproblema"/>
          <p:cNvSpPr txBox="1"/>
          <p:nvPr/>
        </p:nvSpPr>
        <p:spPr>
          <a:xfrm>
            <a:off x="237701" y="3039825"/>
            <a:ext cx="3859531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288" name="Circle"/>
          <p:cNvSpPr/>
          <p:nvPr/>
        </p:nvSpPr>
        <p:spPr>
          <a:xfrm>
            <a:off x="11554255" y="30943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96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293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94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95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97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300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301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302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4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305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9"/>
      <p:bldP build="whole" bldLvl="1" animBg="1" rev="0" advAuto="0" spid="308" grpId="2"/>
      <p:bldP build="whole" bldLvl="1" animBg="1" rev="0" advAuto="0" spid="314" grpId="6"/>
      <p:bldP build="whole" bldLvl="1" animBg="1" rev="0" advAuto="0" spid="309" grpId="1"/>
      <p:bldP build="whole" bldLvl="1" animBg="1" rev="0" advAuto="0" spid="306" grpId="4"/>
      <p:bldP build="whole" bldLvl="1" animBg="1" rev="0" advAuto="0" spid="311" grpId="7"/>
      <p:bldP build="whole" bldLvl="1" animBg="1" rev="0" advAuto="0" spid="315" grpId="10"/>
      <p:bldP build="whole" bldLvl="1" animBg="1" rev="0" advAuto="0" spid="307" grpId="11"/>
      <p:bldP build="whole" bldLvl="1" animBg="1" rev="0" advAuto="0" spid="316" grpId="12"/>
      <p:bldP build="whole" bldLvl="1" animBg="1" rev="0" advAuto="0" spid="310" grpId="3"/>
      <p:bldP build="whole" bldLvl="1" animBg="1" rev="0" advAuto="0" spid="305" grpId="5"/>
      <p:bldP build="whole" bldLvl="1" animBg="1" rev="0" advAuto="0" spid="31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24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321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2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3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2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32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329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330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1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2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333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2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3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52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349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0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51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5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356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357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358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9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0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361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2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3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7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8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9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3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80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377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8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79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81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3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384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385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386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7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8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9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390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1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4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5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7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8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9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0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1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09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406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07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08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1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413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414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415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6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7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8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0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1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4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5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6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7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8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9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0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1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4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38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435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36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37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3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1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442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443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444" name="Circle"/>
          <p:cNvSpPr/>
          <p:nvPr/>
        </p:nvSpPr>
        <p:spPr>
          <a:xfrm>
            <a:off x="11554255" y="54057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6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7" name="Segundo Subproblema"/>
          <p:cNvSpPr txBox="1"/>
          <p:nvPr/>
        </p:nvSpPr>
        <p:spPr>
          <a:xfrm>
            <a:off x="315362" y="3039825"/>
            <a:ext cx="426301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448" name="Line"/>
          <p:cNvSpPr/>
          <p:nvPr/>
        </p:nvSpPr>
        <p:spPr>
          <a:xfrm flipV="1">
            <a:off x="4419600" y="4241800"/>
            <a:ext cx="913871" cy="2717800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9" name="Line"/>
          <p:cNvSpPr/>
          <p:nvPr/>
        </p:nvSpPr>
        <p:spPr>
          <a:xfrm flipH="1" flipV="1">
            <a:off x="4546600" y="4471844"/>
            <a:ext cx="1065544" cy="80991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0" name="Line"/>
          <p:cNvSpPr/>
          <p:nvPr/>
        </p:nvSpPr>
        <p:spPr>
          <a:xfrm flipH="1">
            <a:off x="4266704" y="6573517"/>
            <a:ext cx="2185128" cy="1794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1" name="Line"/>
          <p:cNvSpPr/>
          <p:nvPr/>
        </p:nvSpPr>
        <p:spPr>
          <a:xfrm flipH="1" flipV="1">
            <a:off x="2056904" y="6622163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Line"/>
          <p:cNvSpPr/>
          <p:nvPr/>
        </p:nvSpPr>
        <p:spPr>
          <a:xfrm flipH="1" flipV="1">
            <a:off x="2437904" y="5636592"/>
            <a:ext cx="4391422" cy="1563775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3" name="Line"/>
          <p:cNvSpPr/>
          <p:nvPr/>
        </p:nvSpPr>
        <p:spPr>
          <a:xfrm flipH="1">
            <a:off x="2691903" y="3953813"/>
            <a:ext cx="3883423" cy="3684802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Line"/>
          <p:cNvSpPr/>
          <p:nvPr/>
        </p:nvSpPr>
        <p:spPr>
          <a:xfrm>
            <a:off x="7311925" y="5079879"/>
            <a:ext cx="1237656" cy="303977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Line"/>
          <p:cNvSpPr/>
          <p:nvPr/>
        </p:nvSpPr>
        <p:spPr>
          <a:xfrm>
            <a:off x="8247258" y="4590305"/>
            <a:ext cx="569652" cy="32187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Line"/>
          <p:cNvSpPr/>
          <p:nvPr/>
        </p:nvSpPr>
        <p:spPr>
          <a:xfrm flipV="1">
            <a:off x="8255456" y="5039175"/>
            <a:ext cx="688453" cy="68845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Line"/>
          <p:cNvSpPr/>
          <p:nvPr/>
        </p:nvSpPr>
        <p:spPr>
          <a:xfrm flipV="1">
            <a:off x="5901991" y="5410447"/>
            <a:ext cx="2053567" cy="22483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Line"/>
          <p:cNvSpPr/>
          <p:nvPr/>
        </p:nvSpPr>
        <p:spPr>
          <a:xfrm>
            <a:off x="8077925" y="7502838"/>
            <a:ext cx="569652" cy="32187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9" name="Line"/>
          <p:cNvSpPr/>
          <p:nvPr/>
        </p:nvSpPr>
        <p:spPr>
          <a:xfrm flipV="1">
            <a:off x="1653645" y="4222220"/>
            <a:ext cx="5525890" cy="3404924"/>
          </a:xfrm>
          <a:prstGeom prst="line">
            <a:avLst/>
          </a:prstGeom>
          <a:ln w="63500">
            <a:solidFill>
              <a:schemeClr val="accent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3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4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68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465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66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67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46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1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472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473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474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6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7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478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79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0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4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5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6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3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5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5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25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2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2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2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2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5" grpId="14"/>
      <p:bldP build="whole" bldLvl="1" animBg="1" rev="0" advAuto="0" spid="480" grpId="7"/>
      <p:bldP build="whole" bldLvl="1" animBg="1" rev="0" advAuto="0" spid="484" grpId="10"/>
      <p:bldP build="whole" bldLvl="1" animBg="1" rev="0" advAuto="0" spid="492" grpId="1"/>
      <p:bldP build="whole" bldLvl="1" animBg="1" rev="0" advAuto="0" spid="489" grpId="2"/>
      <p:bldP build="whole" bldLvl="1" animBg="1" rev="0" advAuto="0" spid="462" grpId="15"/>
      <p:bldP build="whole" bldLvl="1" animBg="1" rev="0" advAuto="0" spid="483" grpId="5"/>
      <p:bldP build="whole" bldLvl="1" animBg="1" rev="0" advAuto="0" spid="490" grpId="9"/>
      <p:bldP build="whole" bldLvl="1" animBg="1" rev="0" advAuto="0" spid="482" grpId="11"/>
      <p:bldP build="whole" bldLvl="1" animBg="1" rev="0" advAuto="0" spid="487" grpId="6"/>
      <p:bldP build="whole" bldLvl="1" animBg="1" rev="0" advAuto="0" spid="491" grpId="13"/>
      <p:bldP build="whole" bldLvl="1" animBg="1" rev="0" advAuto="0" spid="488" grpId="8"/>
      <p:bldP build="whole" bldLvl="1" animBg="1" rev="0" advAuto="0" spid="481" grpId="4"/>
      <p:bldP build="whole" bldLvl="1" animBg="1" rev="0" advAuto="0" spid="493" grpId="3"/>
      <p:bldP build="whole" bldLvl="1" animBg="1" rev="0" advAuto="0" spid="486" grpId="1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6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01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498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99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0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50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4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505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506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507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8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9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10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511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2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3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7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8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2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3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6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8-05-26 at 5.37.40 PM.png" descr="Screen Shot 2018-05-26 at 5.37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4" y="-55940"/>
            <a:ext cx="13698276" cy="986548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"/>
          <p:cNvSpPr/>
          <p:nvPr/>
        </p:nvSpPr>
        <p:spPr>
          <a:xfrm>
            <a:off x="3121091" y="1893358"/>
            <a:ext cx="3810878" cy="2836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363"/>
                </a:moveTo>
                <a:lnTo>
                  <a:pt x="21479" y="0"/>
                </a:lnTo>
                <a:lnTo>
                  <a:pt x="21600" y="21600"/>
                </a:lnTo>
                <a:lnTo>
                  <a:pt x="19061" y="19956"/>
                </a:lnTo>
                <a:lnTo>
                  <a:pt x="17252" y="17538"/>
                </a:lnTo>
                <a:lnTo>
                  <a:pt x="0" y="9363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0" name="google-maps-marker-for-residencelamontagne.svg.med.png" descr="google-maps-marker-for-residencelamontagne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2677" y="2191808"/>
            <a:ext cx="583591" cy="93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lop-Mark_DiAngelo-79054334.wav" descr="Blop-Mark_DiAngelo-79054334.wav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83021" y="389116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avid_Kirkpatrick_at_WADS_2015.jpg" descr="David_Kirkpatrick_at_WADS_2015.jpg"/>
          <p:cNvPicPr>
            <a:picLocks noChangeAspect="1"/>
          </p:cNvPicPr>
          <p:nvPr/>
        </p:nvPicPr>
        <p:blipFill>
          <a:blip r:embed="rId7">
            <a:extLst/>
          </a:blip>
          <a:srcRect l="9690" t="617" r="314" b="26525"/>
          <a:stretch>
            <a:fillRect/>
          </a:stretch>
        </p:blipFill>
        <p:spPr>
          <a:xfrm>
            <a:off x="5852475" y="1809076"/>
            <a:ext cx="2925450" cy="2960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4"/>
                  <a:pt x="2882" y="3015"/>
                </a:cubicBezTo>
                <a:cubicBezTo>
                  <a:pt x="-961" y="7036"/>
                  <a:pt x="-961" y="13557"/>
                  <a:pt x="2882" y="17579"/>
                </a:cubicBezTo>
                <a:cubicBezTo>
                  <a:pt x="6725" y="21600"/>
                  <a:pt x="12953" y="21600"/>
                  <a:pt x="16796" y="17579"/>
                </a:cubicBezTo>
                <a:cubicBezTo>
                  <a:pt x="20639" y="13557"/>
                  <a:pt x="20639" y="7036"/>
                  <a:pt x="16796" y="3015"/>
                </a:cubicBezTo>
                <a:cubicBezTo>
                  <a:pt x="14875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3" name="D.G. Kirkpatrick"/>
          <p:cNvSpPr txBox="1"/>
          <p:nvPr/>
        </p:nvSpPr>
        <p:spPr>
          <a:xfrm>
            <a:off x="4204089" y="5283296"/>
            <a:ext cx="4894212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D.G. Kirkpatrick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1333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audio>
          </p:childTnLst>
        </p:cTn>
      </p:par>
    </p:tnLst>
    <p:bldLst>
      <p:bldP build="whole" bldLvl="1" animBg="1" rev="0" advAuto="0" spid="129" grpId="3"/>
      <p:bldP build="whole" bldLvl="1" animBg="1" rev="0" advAuto="0" spid="130" grpId="1"/>
      <p:bldP build="whole" bldLvl="1" animBg="1" rev="0" advAuto="0" spid="132" grpId="4"/>
      <p:bldP build="whole" bldLvl="1" animBg="1" rev="0" advAuto="0" spid="133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9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34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531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32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33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53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53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539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540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1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2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43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544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4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6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7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8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2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4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5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6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7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8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9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2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3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67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564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65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66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56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0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571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572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573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5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6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577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78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9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0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1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2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3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4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5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6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7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9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2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5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00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597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98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99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01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3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604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605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606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7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8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9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610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11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2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3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4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5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6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7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8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9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0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1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2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3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4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5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8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9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33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630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1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2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3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6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637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638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639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0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1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42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643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44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5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7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8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0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1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2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3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4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6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7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8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1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2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66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663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64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65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667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9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670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671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672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3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4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5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676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77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8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5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6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7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8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9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0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1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"/>
          <p:cNvSpPr/>
          <p:nvPr/>
        </p:nvSpPr>
        <p:spPr>
          <a:xfrm>
            <a:off x="3152907" y="4041140"/>
            <a:ext cx="6006963" cy="4577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78"/>
                </a:moveTo>
                <a:lnTo>
                  <a:pt x="7360" y="1622"/>
                </a:lnTo>
                <a:lnTo>
                  <a:pt x="18139" y="0"/>
                </a:lnTo>
                <a:lnTo>
                  <a:pt x="19322" y="6307"/>
                </a:lnTo>
                <a:lnTo>
                  <a:pt x="16826" y="8031"/>
                </a:lnTo>
                <a:lnTo>
                  <a:pt x="21600" y="16064"/>
                </a:lnTo>
                <a:lnTo>
                  <a:pt x="14957" y="10409"/>
                </a:lnTo>
                <a:lnTo>
                  <a:pt x="13210" y="16148"/>
                </a:lnTo>
                <a:lnTo>
                  <a:pt x="15277" y="21600"/>
                </a:lnTo>
                <a:lnTo>
                  <a:pt x="0" y="1997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4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69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699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700" name="Circle"/>
          <p:cNvSpPr/>
          <p:nvPr/>
        </p:nvSpPr>
        <p:spPr>
          <a:xfrm>
            <a:off x="11554255" y="8047368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1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02" name="2"/>
          <p:cNvSpPr txBox="1"/>
          <p:nvPr/>
        </p:nvSpPr>
        <p:spPr>
          <a:xfrm>
            <a:off x="12293081" y="5382502"/>
            <a:ext cx="269648" cy="43639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03" name="Tercer Subproblema"/>
          <p:cNvSpPr txBox="1"/>
          <p:nvPr/>
        </p:nvSpPr>
        <p:spPr>
          <a:xfrm>
            <a:off x="339492" y="3039825"/>
            <a:ext cx="3782950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704" name="3"/>
          <p:cNvSpPr txBox="1"/>
          <p:nvPr/>
        </p:nvSpPr>
        <p:spPr>
          <a:xfrm>
            <a:off x="12293081" y="7871702"/>
            <a:ext cx="269648" cy="43639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0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06" name="Circle"/>
          <p:cNvSpPr/>
          <p:nvPr/>
        </p:nvSpPr>
        <p:spPr>
          <a:xfrm>
            <a:off x="3699933" y="56007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7" name="Circle"/>
          <p:cNvSpPr/>
          <p:nvPr/>
        </p:nvSpPr>
        <p:spPr>
          <a:xfrm>
            <a:off x="5164666" y="49149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8" name="Circle"/>
          <p:cNvSpPr/>
          <p:nvPr/>
        </p:nvSpPr>
        <p:spPr>
          <a:xfrm>
            <a:off x="5335488" y="6786033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7645400" y="4914900"/>
            <a:ext cx="394957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7399866" y="6786033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6135588" y="8047367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3900388" y="74510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6304921" y="5600700"/>
            <a:ext cx="394958" cy="38986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4" name="Circle"/>
          <p:cNvSpPr/>
          <p:nvPr/>
        </p:nvSpPr>
        <p:spPr>
          <a:xfrm>
            <a:off x="8658655" y="6096372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5" name="Circle"/>
          <p:cNvSpPr/>
          <p:nvPr/>
        </p:nvSpPr>
        <p:spPr>
          <a:xfrm>
            <a:off x="6135588" y="4352238"/>
            <a:ext cx="394958" cy="38986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6" name="Circle"/>
          <p:cNvSpPr/>
          <p:nvPr/>
        </p:nvSpPr>
        <p:spPr>
          <a:xfrm>
            <a:off x="2494921" y="6511238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7" name="Circle"/>
          <p:cNvSpPr/>
          <p:nvPr/>
        </p:nvSpPr>
        <p:spPr>
          <a:xfrm>
            <a:off x="8463921" y="789496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8" name="Circle"/>
          <p:cNvSpPr/>
          <p:nvPr/>
        </p:nvSpPr>
        <p:spPr>
          <a:xfrm>
            <a:off x="8010283" y="3125117"/>
            <a:ext cx="394957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9" name="Circle"/>
          <p:cNvSpPr/>
          <p:nvPr/>
        </p:nvSpPr>
        <p:spPr>
          <a:xfrm>
            <a:off x="2494921" y="4417698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3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24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25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112" y="4735968"/>
            <a:ext cx="8600576" cy="1729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30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31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32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grpSp>
        <p:nvGrpSpPr>
          <p:cNvPr id="739" name="Group"/>
          <p:cNvGrpSpPr/>
          <p:nvPr/>
        </p:nvGrpSpPr>
        <p:grpSpPr>
          <a:xfrm>
            <a:off x="3501016" y="3204931"/>
            <a:ext cx="6250845" cy="6309228"/>
            <a:chOff x="0" y="0"/>
            <a:chExt cx="6250844" cy="6309226"/>
          </a:xfrm>
        </p:grpSpPr>
        <p:sp>
          <p:nvSpPr>
            <p:cNvPr id="733" name="Shape"/>
            <p:cNvSpPr/>
            <p:nvPr/>
          </p:nvSpPr>
          <p:spPr>
            <a:xfrm>
              <a:off x="4977" y="0"/>
              <a:ext cx="2803692" cy="299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1274" y="0"/>
                  </a:lnTo>
                  <a:lnTo>
                    <a:pt x="21600" y="6422"/>
                  </a:lnTo>
                  <a:lnTo>
                    <a:pt x="16970" y="1425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34" name="Shape"/>
            <p:cNvSpPr/>
            <p:nvPr/>
          </p:nvSpPr>
          <p:spPr>
            <a:xfrm>
              <a:off x="0" y="907553"/>
              <a:ext cx="3666216" cy="414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33" y="0"/>
                  </a:moveTo>
                  <a:lnTo>
                    <a:pt x="21600" y="19623"/>
                  </a:lnTo>
                  <a:lnTo>
                    <a:pt x="10805" y="13801"/>
                  </a:lnTo>
                  <a:lnTo>
                    <a:pt x="3490" y="21600"/>
                  </a:lnTo>
                  <a:lnTo>
                    <a:pt x="0" y="10924"/>
                  </a:lnTo>
                  <a:lnTo>
                    <a:pt x="13151" y="5508"/>
                  </a:lnTo>
                  <a:lnTo>
                    <a:pt x="16633" y="0"/>
                  </a:ln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35" name="Shape"/>
            <p:cNvSpPr/>
            <p:nvPr/>
          </p:nvSpPr>
          <p:spPr>
            <a:xfrm>
              <a:off x="1467461" y="19479"/>
              <a:ext cx="3089144" cy="2252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3385"/>
                  </a:lnTo>
                  <a:cubicBezTo>
                    <a:pt x="20708" y="6420"/>
                    <a:pt x="19815" y="9456"/>
                    <a:pt x="18923" y="12492"/>
                  </a:cubicBezTo>
                  <a:cubicBezTo>
                    <a:pt x="18030" y="15528"/>
                    <a:pt x="17138" y="18564"/>
                    <a:pt x="16245" y="21600"/>
                  </a:cubicBezTo>
                  <a:lnTo>
                    <a:pt x="9496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36" name="Triangle"/>
            <p:cNvSpPr/>
            <p:nvPr/>
          </p:nvSpPr>
          <p:spPr>
            <a:xfrm>
              <a:off x="4551511" y="349877"/>
              <a:ext cx="1699334" cy="294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641" y="21600"/>
                  </a:lnTo>
                  <a:lnTo>
                    <a:pt x="21600" y="1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37" name="Shape"/>
            <p:cNvSpPr/>
            <p:nvPr/>
          </p:nvSpPr>
          <p:spPr>
            <a:xfrm>
              <a:off x="2837055" y="374781"/>
              <a:ext cx="2570617" cy="5918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60" y="21600"/>
                  </a:moveTo>
                  <a:lnTo>
                    <a:pt x="6912" y="15682"/>
                  </a:lnTo>
                  <a:lnTo>
                    <a:pt x="0" y="2020"/>
                  </a:lnTo>
                  <a:lnTo>
                    <a:pt x="8003" y="6893"/>
                  </a:lnTo>
                  <a:lnTo>
                    <a:pt x="14513" y="0"/>
                  </a:lnTo>
                  <a:lnTo>
                    <a:pt x="21600" y="10781"/>
                  </a:lnTo>
                  <a:lnTo>
                    <a:pt x="1106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38" name="Shape"/>
            <p:cNvSpPr/>
            <p:nvPr/>
          </p:nvSpPr>
          <p:spPr>
            <a:xfrm>
              <a:off x="591756" y="3567541"/>
              <a:ext cx="3577003" cy="2741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81" y="0"/>
                  </a:moveTo>
                  <a:lnTo>
                    <a:pt x="0" y="11840"/>
                  </a:lnTo>
                  <a:lnTo>
                    <a:pt x="21600" y="21600"/>
                  </a:lnTo>
                  <a:lnTo>
                    <a:pt x="18665" y="8959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740" name="Oval"/>
          <p:cNvSpPr/>
          <p:nvPr/>
        </p:nvSpPr>
        <p:spPr>
          <a:xfrm>
            <a:off x="8023369" y="5697603"/>
            <a:ext cx="510316" cy="5261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0" grpId="3"/>
      <p:bldP build="whole" bldLvl="1" animBg="1" rev="0" advAuto="0" spid="732" grpId="1"/>
      <p:bldP build="whole" bldLvl="1" animBg="1" rev="0" advAuto="0" spid="739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4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45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46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sp>
        <p:nvSpPr>
          <p:cNvPr id="747" name="Shape"/>
          <p:cNvSpPr/>
          <p:nvPr/>
        </p:nvSpPr>
        <p:spPr>
          <a:xfrm>
            <a:off x="3505993" y="3204931"/>
            <a:ext cx="2803693" cy="2995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1274" y="0"/>
                </a:lnTo>
                <a:lnTo>
                  <a:pt x="21600" y="6422"/>
                </a:lnTo>
                <a:lnTo>
                  <a:pt x="16970" y="1425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8" name="Shape"/>
          <p:cNvSpPr/>
          <p:nvPr/>
        </p:nvSpPr>
        <p:spPr>
          <a:xfrm>
            <a:off x="3501016" y="4112485"/>
            <a:ext cx="3666216" cy="4144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33" y="0"/>
                </a:moveTo>
                <a:lnTo>
                  <a:pt x="21600" y="19623"/>
                </a:lnTo>
                <a:lnTo>
                  <a:pt x="10805" y="13801"/>
                </a:lnTo>
                <a:lnTo>
                  <a:pt x="3490" y="21600"/>
                </a:lnTo>
                <a:lnTo>
                  <a:pt x="0" y="10924"/>
                </a:lnTo>
                <a:lnTo>
                  <a:pt x="13151" y="5508"/>
                </a:lnTo>
                <a:lnTo>
                  <a:pt x="16633" y="0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9" name="Shape"/>
          <p:cNvSpPr/>
          <p:nvPr/>
        </p:nvSpPr>
        <p:spPr>
          <a:xfrm>
            <a:off x="4968478" y="3224410"/>
            <a:ext cx="3089143" cy="2252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3385"/>
                </a:lnTo>
                <a:cubicBezTo>
                  <a:pt x="20708" y="6420"/>
                  <a:pt x="19815" y="9456"/>
                  <a:pt x="18923" y="12492"/>
                </a:cubicBezTo>
                <a:cubicBezTo>
                  <a:pt x="18030" y="15528"/>
                  <a:pt x="17138" y="18564"/>
                  <a:pt x="16245" y="21600"/>
                </a:cubicBezTo>
                <a:lnTo>
                  <a:pt x="9496" y="86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0" name="Triangle"/>
          <p:cNvSpPr/>
          <p:nvPr/>
        </p:nvSpPr>
        <p:spPr>
          <a:xfrm>
            <a:off x="8052527" y="3554809"/>
            <a:ext cx="1699334" cy="2949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41" y="21600"/>
                </a:lnTo>
                <a:lnTo>
                  <a:pt x="21600" y="115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1" name="Shape"/>
          <p:cNvSpPr/>
          <p:nvPr/>
        </p:nvSpPr>
        <p:spPr>
          <a:xfrm>
            <a:off x="6338072" y="3579713"/>
            <a:ext cx="2570617" cy="5918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60" y="21600"/>
                </a:moveTo>
                <a:lnTo>
                  <a:pt x="6912" y="15682"/>
                </a:lnTo>
                <a:lnTo>
                  <a:pt x="0" y="2020"/>
                </a:lnTo>
                <a:lnTo>
                  <a:pt x="8003" y="6893"/>
                </a:lnTo>
                <a:lnTo>
                  <a:pt x="14513" y="0"/>
                </a:lnTo>
                <a:lnTo>
                  <a:pt x="21600" y="10781"/>
                </a:lnTo>
                <a:lnTo>
                  <a:pt x="11060" y="21600"/>
                </a:lnTo>
                <a:close/>
              </a:path>
            </a:pathLst>
          </a:custGeom>
          <a:gradFill>
            <a:gsLst>
              <a:gs pos="0">
                <a:srgbClr val="5E5E5E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2" name="Shape"/>
          <p:cNvSpPr/>
          <p:nvPr/>
        </p:nvSpPr>
        <p:spPr>
          <a:xfrm>
            <a:off x="4092773" y="6772473"/>
            <a:ext cx="3577002" cy="2741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81" y="0"/>
                </a:moveTo>
                <a:lnTo>
                  <a:pt x="0" y="11840"/>
                </a:lnTo>
                <a:lnTo>
                  <a:pt x="21600" y="21600"/>
                </a:lnTo>
                <a:lnTo>
                  <a:pt x="18665" y="8959"/>
                </a:lnTo>
                <a:lnTo>
                  <a:pt x="7481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3" name="Oval"/>
          <p:cNvSpPr/>
          <p:nvPr/>
        </p:nvSpPr>
        <p:spPr>
          <a:xfrm>
            <a:off x="8023369" y="5697603"/>
            <a:ext cx="510316" cy="52612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5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5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59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grpSp>
        <p:nvGrpSpPr>
          <p:cNvPr id="765" name="Group"/>
          <p:cNvGrpSpPr/>
          <p:nvPr/>
        </p:nvGrpSpPr>
        <p:grpSpPr>
          <a:xfrm>
            <a:off x="1142908" y="3054286"/>
            <a:ext cx="10718983" cy="5986179"/>
            <a:chOff x="152" y="0"/>
            <a:chExt cx="10718982" cy="5986178"/>
          </a:xfrm>
        </p:grpSpPr>
        <p:sp>
          <p:nvSpPr>
            <p:cNvPr id="760" name="Oval"/>
            <p:cNvSpPr/>
            <p:nvPr/>
          </p:nvSpPr>
          <p:spPr>
            <a:xfrm>
              <a:off x="6756346" y="2651467"/>
              <a:ext cx="510316" cy="52612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761" name="maxresdefault.jpg" descr="maxresdefault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2265" t="4851" r="31777" b="48993"/>
            <a:stretch>
              <a:fillRect/>
            </a:stretch>
          </p:blipFill>
          <p:spPr>
            <a:xfrm>
              <a:off x="5633438" y="0"/>
              <a:ext cx="5085697" cy="508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8" y="0"/>
                  </a:moveTo>
                  <a:cubicBezTo>
                    <a:pt x="7320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6" y="0"/>
                    <a:pt x="98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62" name="David-P-Dobkin.jpg" descr="David-P-Dobkin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562" t="4833" r="7260" b="23119"/>
            <a:stretch>
              <a:fillRect/>
            </a:stretch>
          </p:blipFill>
          <p:spPr>
            <a:xfrm>
              <a:off x="152" y="16300"/>
              <a:ext cx="5085649" cy="507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38" y="0"/>
                  </a:moveTo>
                  <a:cubicBezTo>
                    <a:pt x="7320" y="0"/>
                    <a:pt x="4803" y="1005"/>
                    <a:pt x="2882" y="3016"/>
                  </a:cubicBezTo>
                  <a:cubicBezTo>
                    <a:pt x="-961" y="7037"/>
                    <a:pt x="-961" y="13557"/>
                    <a:pt x="2882" y="17579"/>
                  </a:cubicBezTo>
                  <a:cubicBezTo>
                    <a:pt x="6724" y="21600"/>
                    <a:pt x="12954" y="21600"/>
                    <a:pt x="16796" y="17579"/>
                  </a:cubicBezTo>
                  <a:cubicBezTo>
                    <a:pt x="20639" y="13557"/>
                    <a:pt x="20639" y="7037"/>
                    <a:pt x="16796" y="3016"/>
                  </a:cubicBezTo>
                  <a:cubicBezTo>
                    <a:pt x="14875" y="1005"/>
                    <a:pt x="12356" y="0"/>
                    <a:pt x="983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63" name="David P. Dobkin"/>
            <p:cNvSpPr txBox="1"/>
            <p:nvPr/>
          </p:nvSpPr>
          <p:spPr>
            <a:xfrm>
              <a:off x="1596011" y="5549782"/>
              <a:ext cx="2142466" cy="43639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David P. Dobkin</a:t>
              </a:r>
            </a:p>
          </p:txBody>
        </p:sp>
        <p:sp>
          <p:nvSpPr>
            <p:cNvPr id="764" name="Richard J. Lipton"/>
            <p:cNvSpPr txBox="1"/>
            <p:nvPr/>
          </p:nvSpPr>
          <p:spPr>
            <a:xfrm>
              <a:off x="7019278" y="5549782"/>
              <a:ext cx="2314017" cy="43639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Richard J. Lipton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>
            <a:off x="3241029" y="4133331"/>
            <a:ext cx="8154759" cy="417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7493" y="0"/>
                </a:lnTo>
                <a:lnTo>
                  <a:pt x="16874" y="7104"/>
                </a:lnTo>
                <a:lnTo>
                  <a:pt x="21600" y="10138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3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39" name="Shape"/>
          <p:cNvSpPr/>
          <p:nvPr/>
        </p:nvSpPr>
        <p:spPr>
          <a:xfrm>
            <a:off x="1270346" y="3926657"/>
            <a:ext cx="3014862" cy="284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Shape"/>
          <p:cNvSpPr/>
          <p:nvPr/>
        </p:nvSpPr>
        <p:spPr>
          <a:xfrm>
            <a:off x="1441928" y="4086738"/>
            <a:ext cx="4746366" cy="2298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Triangle"/>
          <p:cNvSpPr/>
          <p:nvPr/>
        </p:nvSpPr>
        <p:spPr>
          <a:xfrm>
            <a:off x="4619706" y="4685443"/>
            <a:ext cx="2505565" cy="103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Shape"/>
          <p:cNvSpPr/>
          <p:nvPr/>
        </p:nvSpPr>
        <p:spPr>
          <a:xfrm>
            <a:off x="6017036" y="2896448"/>
            <a:ext cx="2900743" cy="462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Shape"/>
          <p:cNvSpPr/>
          <p:nvPr/>
        </p:nvSpPr>
        <p:spPr>
          <a:xfrm>
            <a:off x="6012274" y="7024896"/>
            <a:ext cx="1749156" cy="120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Triangle"/>
          <p:cNvSpPr/>
          <p:nvPr/>
        </p:nvSpPr>
        <p:spPr>
          <a:xfrm>
            <a:off x="8151696" y="5148207"/>
            <a:ext cx="1705108" cy="1761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47" name="Group"/>
          <p:cNvGrpSpPr/>
          <p:nvPr/>
        </p:nvGrpSpPr>
        <p:grpSpPr>
          <a:xfrm>
            <a:off x="9645848" y="1896394"/>
            <a:ext cx="2373438" cy="1516099"/>
            <a:chOff x="0" y="0"/>
            <a:chExt cx="2373436" cy="1516098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04" y="0"/>
              <a:ext cx="2255433" cy="681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8297"/>
              <a:ext cx="2255433" cy="62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4"/>
      <p:bldP build="whole" bldLvl="1" animBg="1" rev="0" advAuto="0" spid="143" grpId="6"/>
      <p:bldP build="whole" bldLvl="1" animBg="1" rev="0" advAuto="0" spid="139" grpId="1"/>
      <p:bldP build="whole" bldLvl="1" animBg="1" rev="0" advAuto="0" spid="142" grpId="3"/>
      <p:bldP build="whole" bldLvl="1" animBg="1" rev="0" advAuto="0" spid="144" grpId="5"/>
      <p:bldP build="whole" bldLvl="1" animBg="1" rev="0" advAuto="0" spid="135" grpId="7"/>
      <p:bldP build="whole" bldLvl="1" animBg="1" rev="0" advAuto="0" spid="140" grpId="2"/>
      <p:bldP build="whole" bldLvl="1" animBg="1" rev="0" advAuto="0" spid="147" grpId="8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9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70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71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sp>
        <p:nvSpPr>
          <p:cNvPr id="772" name="Oval"/>
          <p:cNvSpPr/>
          <p:nvPr/>
        </p:nvSpPr>
        <p:spPr>
          <a:xfrm>
            <a:off x="7899102" y="5705754"/>
            <a:ext cx="510316" cy="5261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73" name="Franco P. Preparata"/>
          <p:cNvSpPr txBox="1"/>
          <p:nvPr/>
        </p:nvSpPr>
        <p:spPr>
          <a:xfrm>
            <a:off x="5177193" y="8536335"/>
            <a:ext cx="2650414" cy="4363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Franco P. Preparata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12" t="10133" r="6512" b="31880"/>
          <a:stretch>
            <a:fillRect/>
          </a:stretch>
        </p:blipFill>
        <p:spPr>
          <a:xfrm>
            <a:off x="3790464" y="3054977"/>
            <a:ext cx="5085206" cy="5085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4" grpId="1"/>
      <p:bldP build="whole" bldLvl="1" animBg="1" rev="0" advAuto="0" spid="773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7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78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79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80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sp>
        <p:nvSpPr>
          <p:cNvPr id="781" name="Oval"/>
          <p:cNvSpPr/>
          <p:nvPr/>
        </p:nvSpPr>
        <p:spPr>
          <a:xfrm>
            <a:off x="7899102" y="5705754"/>
            <a:ext cx="510316" cy="5261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2" name="D.G. Kirkpatrick"/>
          <p:cNvSpPr txBox="1"/>
          <p:nvPr/>
        </p:nvSpPr>
        <p:spPr>
          <a:xfrm>
            <a:off x="5423204" y="8536336"/>
            <a:ext cx="2158392" cy="4363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D.G. Kirkpatrick</a:t>
            </a:r>
          </a:p>
        </p:txBody>
      </p:sp>
      <p:pic>
        <p:nvPicPr>
          <p:cNvPr id="783" name="David_Kirkpatrick_at_WADS_2015.jpg" descr="David_Kirkpatrick_at_WADS_2015.jpg"/>
          <p:cNvPicPr>
            <a:picLocks noChangeAspect="1"/>
          </p:cNvPicPr>
          <p:nvPr/>
        </p:nvPicPr>
        <p:blipFill>
          <a:blip r:embed="rId2">
            <a:extLst/>
          </a:blip>
          <a:srcRect l="9688" t="617" r="307" b="26527"/>
          <a:stretch>
            <a:fillRect/>
          </a:stretch>
        </p:blipFill>
        <p:spPr>
          <a:xfrm>
            <a:off x="3810457" y="3043310"/>
            <a:ext cx="5045219" cy="5104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8" y="0"/>
                </a:moveTo>
                <a:cubicBezTo>
                  <a:pt x="7320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1"/>
      <p:bldP build="whole" bldLvl="1" animBg="1" rev="0" advAuto="0" spid="783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8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78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789" name="Problema de localización de puntos"/>
          <p:cNvSpPr txBox="1"/>
          <p:nvPr/>
        </p:nvSpPr>
        <p:spPr>
          <a:xfrm>
            <a:off x="295808" y="2213090"/>
            <a:ext cx="7028384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Problema de localización de puntos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153" y="4645566"/>
            <a:ext cx="6608494" cy="191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4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795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796" name="Shape"/>
          <p:cNvSpPr/>
          <p:nvPr/>
        </p:nvSpPr>
        <p:spPr>
          <a:xfrm>
            <a:off x="809591" y="3620353"/>
            <a:ext cx="3720321" cy="371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7" name="Shape"/>
          <p:cNvSpPr/>
          <p:nvPr/>
        </p:nvSpPr>
        <p:spPr>
          <a:xfrm>
            <a:off x="1021323" y="3829606"/>
            <a:ext cx="5856987" cy="300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8" name="Triangle"/>
          <p:cNvSpPr/>
          <p:nvPr/>
        </p:nvSpPr>
        <p:spPr>
          <a:xfrm>
            <a:off x="4942682" y="4612218"/>
            <a:ext cx="3091852" cy="1347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99" name="Shape"/>
          <p:cNvSpPr/>
          <p:nvPr/>
        </p:nvSpPr>
        <p:spPr>
          <a:xfrm>
            <a:off x="6666979" y="2273689"/>
            <a:ext cx="3579499" cy="60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0" name="Shape"/>
          <p:cNvSpPr/>
          <p:nvPr/>
        </p:nvSpPr>
        <p:spPr>
          <a:xfrm>
            <a:off x="6661102" y="7670294"/>
            <a:ext cx="2158448" cy="1574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1" name="Triangle"/>
          <p:cNvSpPr/>
          <p:nvPr/>
        </p:nvSpPr>
        <p:spPr>
          <a:xfrm>
            <a:off x="9301136" y="5217132"/>
            <a:ext cx="2104093" cy="230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5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806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807" name="Shape"/>
          <p:cNvSpPr/>
          <p:nvPr/>
        </p:nvSpPr>
        <p:spPr>
          <a:xfrm>
            <a:off x="3551270" y="3837185"/>
            <a:ext cx="3212433" cy="275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15"/>
                </a:moveTo>
                <a:lnTo>
                  <a:pt x="12375" y="0"/>
                </a:lnTo>
                <a:lnTo>
                  <a:pt x="18295" y="7736"/>
                </a:lnTo>
                <a:lnTo>
                  <a:pt x="9421" y="8836"/>
                </a:lnTo>
                <a:lnTo>
                  <a:pt x="21600" y="14215"/>
                </a:lnTo>
                <a:lnTo>
                  <a:pt x="16252" y="20211"/>
                </a:lnTo>
                <a:lnTo>
                  <a:pt x="4722" y="21600"/>
                </a:lnTo>
                <a:lnTo>
                  <a:pt x="0" y="731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8" name="Shape"/>
          <p:cNvSpPr/>
          <p:nvPr/>
        </p:nvSpPr>
        <p:spPr>
          <a:xfrm>
            <a:off x="808632" y="3616118"/>
            <a:ext cx="3153131" cy="1792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83"/>
                </a:moveTo>
                <a:lnTo>
                  <a:pt x="10862" y="21600"/>
                </a:lnTo>
                <a:lnTo>
                  <a:pt x="18838" y="14073"/>
                </a:lnTo>
                <a:lnTo>
                  <a:pt x="18002" y="10668"/>
                </a:lnTo>
                <a:lnTo>
                  <a:pt x="21600" y="0"/>
                </a:lnTo>
                <a:lnTo>
                  <a:pt x="0" y="41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9" name="Shape"/>
          <p:cNvSpPr/>
          <p:nvPr/>
        </p:nvSpPr>
        <p:spPr>
          <a:xfrm>
            <a:off x="1053173" y="5396044"/>
            <a:ext cx="2764834" cy="1474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94" y="0"/>
                </a:moveTo>
                <a:lnTo>
                  <a:pt x="0" y="9365"/>
                </a:lnTo>
                <a:lnTo>
                  <a:pt x="6816" y="21600"/>
                </a:lnTo>
                <a:lnTo>
                  <a:pt x="21600" y="18379"/>
                </a:lnTo>
                <a:lnTo>
                  <a:pt x="10394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0" name="Triangle"/>
          <p:cNvSpPr/>
          <p:nvPr/>
        </p:nvSpPr>
        <p:spPr>
          <a:xfrm>
            <a:off x="2385053" y="4752880"/>
            <a:ext cx="2144945" cy="256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37"/>
                </a:moveTo>
                <a:lnTo>
                  <a:pt x="21600" y="21600"/>
                </a:lnTo>
                <a:lnTo>
                  <a:pt x="11700" y="0"/>
                </a:lnTo>
                <a:lnTo>
                  <a:pt x="0" y="543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1" name="Shape"/>
          <p:cNvSpPr/>
          <p:nvPr/>
        </p:nvSpPr>
        <p:spPr>
          <a:xfrm>
            <a:off x="4952431" y="4802385"/>
            <a:ext cx="1915161" cy="85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36" y="0"/>
                </a:moveTo>
                <a:lnTo>
                  <a:pt x="21600" y="17755"/>
                </a:lnTo>
                <a:lnTo>
                  <a:pt x="20137" y="21600"/>
                </a:lnTo>
                <a:lnTo>
                  <a:pt x="0" y="4243"/>
                </a:lnTo>
                <a:lnTo>
                  <a:pt x="1463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2" name="Shape"/>
          <p:cNvSpPr/>
          <p:nvPr/>
        </p:nvSpPr>
        <p:spPr>
          <a:xfrm>
            <a:off x="6242744" y="4707003"/>
            <a:ext cx="1190957" cy="120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3"/>
                </a:moveTo>
                <a:lnTo>
                  <a:pt x="16949" y="0"/>
                </a:lnTo>
                <a:lnTo>
                  <a:pt x="21600" y="21600"/>
                </a:lnTo>
                <a:lnTo>
                  <a:pt x="8988" y="17228"/>
                </a:lnTo>
                <a:lnTo>
                  <a:pt x="11504" y="14203"/>
                </a:lnTo>
                <a:lnTo>
                  <a:pt x="0" y="1713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3" name="Shape"/>
          <p:cNvSpPr/>
          <p:nvPr/>
        </p:nvSpPr>
        <p:spPr>
          <a:xfrm>
            <a:off x="6668946" y="7661771"/>
            <a:ext cx="2156438" cy="159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1" y="322"/>
                </a:moveTo>
                <a:lnTo>
                  <a:pt x="215" y="0"/>
                </a:lnTo>
                <a:lnTo>
                  <a:pt x="0" y="21600"/>
                </a:lnTo>
                <a:lnTo>
                  <a:pt x="21226" y="21447"/>
                </a:lnTo>
                <a:lnTo>
                  <a:pt x="21600" y="364"/>
                </a:lnTo>
                <a:lnTo>
                  <a:pt x="16596" y="216"/>
                </a:lnTo>
                <a:lnTo>
                  <a:pt x="13525" y="8767"/>
                </a:lnTo>
                <a:lnTo>
                  <a:pt x="12031" y="322"/>
                </a:lnTo>
                <a:close/>
              </a:path>
            </a:pathLst>
          </a:cu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4" name="Shape"/>
          <p:cNvSpPr/>
          <p:nvPr/>
        </p:nvSpPr>
        <p:spPr>
          <a:xfrm>
            <a:off x="7188001" y="4610364"/>
            <a:ext cx="845378" cy="135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5"/>
                </a:moveTo>
                <a:lnTo>
                  <a:pt x="21600" y="0"/>
                </a:lnTo>
                <a:lnTo>
                  <a:pt x="10144" y="21600"/>
                </a:lnTo>
                <a:lnTo>
                  <a:pt x="6797" y="20845"/>
                </a:lnTo>
                <a:lnTo>
                  <a:pt x="0" y="143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5" name="Triangle"/>
          <p:cNvSpPr/>
          <p:nvPr/>
        </p:nvSpPr>
        <p:spPr>
          <a:xfrm>
            <a:off x="9305329" y="5212655"/>
            <a:ext cx="2106812" cy="23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87"/>
                </a:moveTo>
                <a:lnTo>
                  <a:pt x="21600" y="0"/>
                </a:lnTo>
                <a:lnTo>
                  <a:pt x="21024" y="21600"/>
                </a:lnTo>
                <a:lnTo>
                  <a:pt x="0" y="18987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6" name="Triangle"/>
          <p:cNvSpPr/>
          <p:nvPr/>
        </p:nvSpPr>
        <p:spPr>
          <a:xfrm>
            <a:off x="7869932" y="7680887"/>
            <a:ext cx="469787" cy="62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88"/>
                </a:moveTo>
                <a:lnTo>
                  <a:pt x="7018" y="21600"/>
                </a:lnTo>
                <a:lnTo>
                  <a:pt x="21600" y="0"/>
                </a:lnTo>
                <a:lnTo>
                  <a:pt x="0" y="488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7" name="Shape"/>
          <p:cNvSpPr/>
          <p:nvPr/>
        </p:nvSpPr>
        <p:spPr>
          <a:xfrm>
            <a:off x="6654502" y="2305964"/>
            <a:ext cx="3601467" cy="537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2" y="9604"/>
                </a:moveTo>
                <a:lnTo>
                  <a:pt x="0" y="108"/>
                </a:lnTo>
                <a:lnTo>
                  <a:pt x="7716" y="5074"/>
                </a:lnTo>
                <a:lnTo>
                  <a:pt x="11119" y="0"/>
                </a:lnTo>
                <a:lnTo>
                  <a:pt x="21600" y="5921"/>
                </a:lnTo>
                <a:lnTo>
                  <a:pt x="9929" y="21577"/>
                </a:lnTo>
                <a:lnTo>
                  <a:pt x="7312" y="21600"/>
                </a:lnTo>
                <a:lnTo>
                  <a:pt x="4749" y="14554"/>
                </a:lnTo>
                <a:lnTo>
                  <a:pt x="5616" y="14764"/>
                </a:lnTo>
                <a:lnTo>
                  <a:pt x="8199" y="9226"/>
                </a:lnTo>
                <a:lnTo>
                  <a:pt x="3142" y="9604"/>
                </a:lnTo>
                <a:close/>
              </a:path>
            </a:pathLst>
          </a:custGeom>
          <a:solidFill>
            <a:srgbClr val="B9F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circl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1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822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823" name="Shape"/>
          <p:cNvSpPr/>
          <p:nvPr/>
        </p:nvSpPr>
        <p:spPr>
          <a:xfrm>
            <a:off x="3551270" y="3837185"/>
            <a:ext cx="3212433" cy="275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15"/>
                </a:moveTo>
                <a:lnTo>
                  <a:pt x="12375" y="0"/>
                </a:lnTo>
                <a:lnTo>
                  <a:pt x="18295" y="7736"/>
                </a:lnTo>
                <a:lnTo>
                  <a:pt x="9421" y="8836"/>
                </a:lnTo>
                <a:lnTo>
                  <a:pt x="21600" y="14215"/>
                </a:lnTo>
                <a:lnTo>
                  <a:pt x="16252" y="20211"/>
                </a:lnTo>
                <a:lnTo>
                  <a:pt x="4722" y="21600"/>
                </a:lnTo>
                <a:lnTo>
                  <a:pt x="0" y="731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4" name="Shape"/>
          <p:cNvSpPr/>
          <p:nvPr/>
        </p:nvSpPr>
        <p:spPr>
          <a:xfrm>
            <a:off x="808632" y="3616118"/>
            <a:ext cx="3153131" cy="1792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83"/>
                </a:moveTo>
                <a:lnTo>
                  <a:pt x="10862" y="21600"/>
                </a:lnTo>
                <a:lnTo>
                  <a:pt x="18838" y="14073"/>
                </a:lnTo>
                <a:lnTo>
                  <a:pt x="18002" y="10668"/>
                </a:lnTo>
                <a:lnTo>
                  <a:pt x="21600" y="0"/>
                </a:lnTo>
                <a:lnTo>
                  <a:pt x="0" y="41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5" name="Shape"/>
          <p:cNvSpPr/>
          <p:nvPr/>
        </p:nvSpPr>
        <p:spPr>
          <a:xfrm>
            <a:off x="1053173" y="5396044"/>
            <a:ext cx="2764834" cy="1474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94" y="0"/>
                </a:moveTo>
                <a:lnTo>
                  <a:pt x="0" y="9365"/>
                </a:lnTo>
                <a:lnTo>
                  <a:pt x="6816" y="21600"/>
                </a:lnTo>
                <a:lnTo>
                  <a:pt x="21600" y="18379"/>
                </a:lnTo>
                <a:lnTo>
                  <a:pt x="10394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6" name="Triangle"/>
          <p:cNvSpPr/>
          <p:nvPr/>
        </p:nvSpPr>
        <p:spPr>
          <a:xfrm>
            <a:off x="2385053" y="4752880"/>
            <a:ext cx="2144945" cy="256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37"/>
                </a:moveTo>
                <a:lnTo>
                  <a:pt x="21600" y="21600"/>
                </a:lnTo>
                <a:lnTo>
                  <a:pt x="11700" y="0"/>
                </a:lnTo>
                <a:lnTo>
                  <a:pt x="0" y="543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7" name="Shape"/>
          <p:cNvSpPr/>
          <p:nvPr/>
        </p:nvSpPr>
        <p:spPr>
          <a:xfrm>
            <a:off x="4952431" y="4802385"/>
            <a:ext cx="1915161" cy="85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36" y="0"/>
                </a:moveTo>
                <a:lnTo>
                  <a:pt x="21600" y="17755"/>
                </a:lnTo>
                <a:lnTo>
                  <a:pt x="20137" y="21600"/>
                </a:lnTo>
                <a:lnTo>
                  <a:pt x="0" y="4243"/>
                </a:lnTo>
                <a:lnTo>
                  <a:pt x="1463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8" name="Shape"/>
          <p:cNvSpPr/>
          <p:nvPr/>
        </p:nvSpPr>
        <p:spPr>
          <a:xfrm>
            <a:off x="6242744" y="4707003"/>
            <a:ext cx="1190957" cy="120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3"/>
                </a:moveTo>
                <a:lnTo>
                  <a:pt x="16949" y="0"/>
                </a:lnTo>
                <a:lnTo>
                  <a:pt x="21600" y="21600"/>
                </a:lnTo>
                <a:lnTo>
                  <a:pt x="8988" y="17228"/>
                </a:lnTo>
                <a:lnTo>
                  <a:pt x="11504" y="14203"/>
                </a:lnTo>
                <a:lnTo>
                  <a:pt x="0" y="1713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9" name="Shape"/>
          <p:cNvSpPr/>
          <p:nvPr/>
        </p:nvSpPr>
        <p:spPr>
          <a:xfrm>
            <a:off x="6668946" y="7661771"/>
            <a:ext cx="2156438" cy="159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1" y="322"/>
                </a:moveTo>
                <a:lnTo>
                  <a:pt x="215" y="0"/>
                </a:lnTo>
                <a:lnTo>
                  <a:pt x="0" y="21600"/>
                </a:lnTo>
                <a:lnTo>
                  <a:pt x="21226" y="21447"/>
                </a:lnTo>
                <a:lnTo>
                  <a:pt x="21600" y="364"/>
                </a:lnTo>
                <a:lnTo>
                  <a:pt x="16596" y="216"/>
                </a:lnTo>
                <a:lnTo>
                  <a:pt x="13525" y="8767"/>
                </a:lnTo>
                <a:lnTo>
                  <a:pt x="12031" y="322"/>
                </a:lnTo>
                <a:close/>
              </a:path>
            </a:pathLst>
          </a:cu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0" name="Shape"/>
          <p:cNvSpPr/>
          <p:nvPr/>
        </p:nvSpPr>
        <p:spPr>
          <a:xfrm>
            <a:off x="7188001" y="4610364"/>
            <a:ext cx="845378" cy="135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5"/>
                </a:moveTo>
                <a:lnTo>
                  <a:pt x="21600" y="0"/>
                </a:lnTo>
                <a:lnTo>
                  <a:pt x="10144" y="21600"/>
                </a:lnTo>
                <a:lnTo>
                  <a:pt x="6797" y="20845"/>
                </a:lnTo>
                <a:lnTo>
                  <a:pt x="0" y="143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1" name="Triangle"/>
          <p:cNvSpPr/>
          <p:nvPr/>
        </p:nvSpPr>
        <p:spPr>
          <a:xfrm>
            <a:off x="9305329" y="5212655"/>
            <a:ext cx="2106812" cy="23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87"/>
                </a:moveTo>
                <a:lnTo>
                  <a:pt x="21600" y="0"/>
                </a:lnTo>
                <a:lnTo>
                  <a:pt x="21024" y="21600"/>
                </a:lnTo>
                <a:lnTo>
                  <a:pt x="0" y="18987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2" name="Triangle"/>
          <p:cNvSpPr/>
          <p:nvPr/>
        </p:nvSpPr>
        <p:spPr>
          <a:xfrm>
            <a:off x="7869932" y="7680887"/>
            <a:ext cx="469787" cy="62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88"/>
                </a:moveTo>
                <a:lnTo>
                  <a:pt x="7018" y="21600"/>
                </a:lnTo>
                <a:lnTo>
                  <a:pt x="21600" y="0"/>
                </a:lnTo>
                <a:lnTo>
                  <a:pt x="0" y="488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3" name="Shape"/>
          <p:cNvSpPr/>
          <p:nvPr/>
        </p:nvSpPr>
        <p:spPr>
          <a:xfrm>
            <a:off x="6654502" y="2305964"/>
            <a:ext cx="3601467" cy="537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2" y="9604"/>
                </a:moveTo>
                <a:lnTo>
                  <a:pt x="0" y="108"/>
                </a:lnTo>
                <a:lnTo>
                  <a:pt x="7716" y="5074"/>
                </a:lnTo>
                <a:lnTo>
                  <a:pt x="11119" y="0"/>
                </a:lnTo>
                <a:lnTo>
                  <a:pt x="21600" y="5921"/>
                </a:lnTo>
                <a:lnTo>
                  <a:pt x="9929" y="21577"/>
                </a:lnTo>
                <a:lnTo>
                  <a:pt x="7312" y="21600"/>
                </a:lnTo>
                <a:lnTo>
                  <a:pt x="4749" y="14554"/>
                </a:lnTo>
                <a:lnTo>
                  <a:pt x="5616" y="14764"/>
                </a:lnTo>
                <a:lnTo>
                  <a:pt x="8199" y="9226"/>
                </a:lnTo>
                <a:lnTo>
                  <a:pt x="3142" y="9604"/>
                </a:lnTo>
                <a:close/>
              </a:path>
            </a:pathLst>
          </a:custGeom>
          <a:solidFill>
            <a:srgbClr val="B9F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4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8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839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840" name="Shape"/>
          <p:cNvSpPr/>
          <p:nvPr/>
        </p:nvSpPr>
        <p:spPr>
          <a:xfrm>
            <a:off x="3551270" y="3837185"/>
            <a:ext cx="3212433" cy="275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15"/>
                </a:moveTo>
                <a:lnTo>
                  <a:pt x="12375" y="0"/>
                </a:lnTo>
                <a:lnTo>
                  <a:pt x="18295" y="7736"/>
                </a:lnTo>
                <a:lnTo>
                  <a:pt x="9421" y="8836"/>
                </a:lnTo>
                <a:lnTo>
                  <a:pt x="21600" y="14215"/>
                </a:lnTo>
                <a:lnTo>
                  <a:pt x="16252" y="20211"/>
                </a:lnTo>
                <a:lnTo>
                  <a:pt x="4722" y="21600"/>
                </a:lnTo>
                <a:lnTo>
                  <a:pt x="0" y="731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1" name="Shape"/>
          <p:cNvSpPr/>
          <p:nvPr/>
        </p:nvSpPr>
        <p:spPr>
          <a:xfrm>
            <a:off x="808632" y="3616118"/>
            <a:ext cx="3153131" cy="1792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83"/>
                </a:moveTo>
                <a:lnTo>
                  <a:pt x="10862" y="21600"/>
                </a:lnTo>
                <a:lnTo>
                  <a:pt x="18838" y="14073"/>
                </a:lnTo>
                <a:lnTo>
                  <a:pt x="18002" y="10668"/>
                </a:lnTo>
                <a:lnTo>
                  <a:pt x="21600" y="0"/>
                </a:lnTo>
                <a:lnTo>
                  <a:pt x="0" y="41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2" name="Shape"/>
          <p:cNvSpPr/>
          <p:nvPr/>
        </p:nvSpPr>
        <p:spPr>
          <a:xfrm>
            <a:off x="1053173" y="5396044"/>
            <a:ext cx="2764834" cy="1474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94" y="0"/>
                </a:moveTo>
                <a:lnTo>
                  <a:pt x="0" y="9365"/>
                </a:lnTo>
                <a:lnTo>
                  <a:pt x="6816" y="21600"/>
                </a:lnTo>
                <a:lnTo>
                  <a:pt x="21600" y="18379"/>
                </a:lnTo>
                <a:lnTo>
                  <a:pt x="10394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3" name="Triangle"/>
          <p:cNvSpPr/>
          <p:nvPr/>
        </p:nvSpPr>
        <p:spPr>
          <a:xfrm>
            <a:off x="2385053" y="4752880"/>
            <a:ext cx="2144945" cy="256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37"/>
                </a:moveTo>
                <a:lnTo>
                  <a:pt x="21600" y="21600"/>
                </a:lnTo>
                <a:lnTo>
                  <a:pt x="11700" y="0"/>
                </a:lnTo>
                <a:lnTo>
                  <a:pt x="0" y="543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4" name="Shape"/>
          <p:cNvSpPr/>
          <p:nvPr/>
        </p:nvSpPr>
        <p:spPr>
          <a:xfrm>
            <a:off x="4952431" y="4802385"/>
            <a:ext cx="1915161" cy="85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36" y="0"/>
                </a:moveTo>
                <a:lnTo>
                  <a:pt x="21600" y="17755"/>
                </a:lnTo>
                <a:lnTo>
                  <a:pt x="20137" y="21600"/>
                </a:lnTo>
                <a:lnTo>
                  <a:pt x="0" y="4243"/>
                </a:lnTo>
                <a:lnTo>
                  <a:pt x="1463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5" name="Shape"/>
          <p:cNvSpPr/>
          <p:nvPr/>
        </p:nvSpPr>
        <p:spPr>
          <a:xfrm>
            <a:off x="6242744" y="4707003"/>
            <a:ext cx="1190957" cy="120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3"/>
                </a:moveTo>
                <a:lnTo>
                  <a:pt x="16949" y="0"/>
                </a:lnTo>
                <a:lnTo>
                  <a:pt x="21600" y="21600"/>
                </a:lnTo>
                <a:lnTo>
                  <a:pt x="8988" y="17228"/>
                </a:lnTo>
                <a:lnTo>
                  <a:pt x="11504" y="14203"/>
                </a:lnTo>
                <a:lnTo>
                  <a:pt x="0" y="1713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6" name="Shape"/>
          <p:cNvSpPr/>
          <p:nvPr/>
        </p:nvSpPr>
        <p:spPr>
          <a:xfrm>
            <a:off x="6668946" y="7661771"/>
            <a:ext cx="2156438" cy="159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1" y="322"/>
                </a:moveTo>
                <a:lnTo>
                  <a:pt x="215" y="0"/>
                </a:lnTo>
                <a:lnTo>
                  <a:pt x="0" y="21600"/>
                </a:lnTo>
                <a:lnTo>
                  <a:pt x="21226" y="21447"/>
                </a:lnTo>
                <a:lnTo>
                  <a:pt x="21600" y="364"/>
                </a:lnTo>
                <a:lnTo>
                  <a:pt x="16596" y="216"/>
                </a:lnTo>
                <a:lnTo>
                  <a:pt x="13525" y="8767"/>
                </a:lnTo>
                <a:lnTo>
                  <a:pt x="12031" y="322"/>
                </a:lnTo>
                <a:close/>
              </a:path>
            </a:pathLst>
          </a:cu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7" name="Shape"/>
          <p:cNvSpPr/>
          <p:nvPr/>
        </p:nvSpPr>
        <p:spPr>
          <a:xfrm>
            <a:off x="7188001" y="4610364"/>
            <a:ext cx="845378" cy="135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5"/>
                </a:moveTo>
                <a:lnTo>
                  <a:pt x="21600" y="0"/>
                </a:lnTo>
                <a:lnTo>
                  <a:pt x="10144" y="21600"/>
                </a:lnTo>
                <a:lnTo>
                  <a:pt x="6797" y="20845"/>
                </a:lnTo>
                <a:lnTo>
                  <a:pt x="0" y="143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8" name="Triangle"/>
          <p:cNvSpPr/>
          <p:nvPr/>
        </p:nvSpPr>
        <p:spPr>
          <a:xfrm>
            <a:off x="9305329" y="5212655"/>
            <a:ext cx="2106812" cy="23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87"/>
                </a:moveTo>
                <a:lnTo>
                  <a:pt x="21600" y="0"/>
                </a:lnTo>
                <a:lnTo>
                  <a:pt x="21024" y="21600"/>
                </a:lnTo>
                <a:lnTo>
                  <a:pt x="0" y="18987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9" name="Triangle"/>
          <p:cNvSpPr/>
          <p:nvPr/>
        </p:nvSpPr>
        <p:spPr>
          <a:xfrm>
            <a:off x="7869932" y="7680887"/>
            <a:ext cx="469787" cy="62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88"/>
                </a:moveTo>
                <a:lnTo>
                  <a:pt x="7018" y="21600"/>
                </a:lnTo>
                <a:lnTo>
                  <a:pt x="21600" y="0"/>
                </a:lnTo>
                <a:lnTo>
                  <a:pt x="0" y="488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0" name="Shape"/>
          <p:cNvSpPr/>
          <p:nvPr/>
        </p:nvSpPr>
        <p:spPr>
          <a:xfrm>
            <a:off x="6654502" y="2305964"/>
            <a:ext cx="3601467" cy="537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2" y="9604"/>
                </a:moveTo>
                <a:lnTo>
                  <a:pt x="0" y="108"/>
                </a:lnTo>
                <a:lnTo>
                  <a:pt x="7716" y="5074"/>
                </a:lnTo>
                <a:lnTo>
                  <a:pt x="11119" y="0"/>
                </a:lnTo>
                <a:lnTo>
                  <a:pt x="21600" y="5921"/>
                </a:lnTo>
                <a:lnTo>
                  <a:pt x="9929" y="21577"/>
                </a:lnTo>
                <a:lnTo>
                  <a:pt x="7312" y="21600"/>
                </a:lnTo>
                <a:lnTo>
                  <a:pt x="4749" y="14554"/>
                </a:lnTo>
                <a:lnTo>
                  <a:pt x="5616" y="14764"/>
                </a:lnTo>
                <a:lnTo>
                  <a:pt x="8199" y="9226"/>
                </a:lnTo>
                <a:lnTo>
                  <a:pt x="3142" y="9604"/>
                </a:lnTo>
                <a:close/>
              </a:path>
            </a:pathLst>
          </a:custGeom>
          <a:solidFill>
            <a:srgbClr val="B9F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1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2" name="Triangle"/>
          <p:cNvSpPr/>
          <p:nvPr/>
        </p:nvSpPr>
        <p:spPr>
          <a:xfrm>
            <a:off x="4870753" y="4568160"/>
            <a:ext cx="3153131" cy="1393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23"/>
                </a:moveTo>
                <a:lnTo>
                  <a:pt x="18550" y="21600"/>
                </a:lnTo>
                <a:lnTo>
                  <a:pt x="21600" y="0"/>
                </a:lnTo>
                <a:lnTo>
                  <a:pt x="0" y="6023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3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7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858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859" name="Shape"/>
          <p:cNvSpPr/>
          <p:nvPr/>
        </p:nvSpPr>
        <p:spPr>
          <a:xfrm>
            <a:off x="3551270" y="3837185"/>
            <a:ext cx="3212433" cy="275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15"/>
                </a:moveTo>
                <a:lnTo>
                  <a:pt x="12375" y="0"/>
                </a:lnTo>
                <a:lnTo>
                  <a:pt x="18295" y="7736"/>
                </a:lnTo>
                <a:lnTo>
                  <a:pt x="9421" y="8836"/>
                </a:lnTo>
                <a:lnTo>
                  <a:pt x="21600" y="14215"/>
                </a:lnTo>
                <a:lnTo>
                  <a:pt x="16252" y="20211"/>
                </a:lnTo>
                <a:lnTo>
                  <a:pt x="4722" y="21600"/>
                </a:lnTo>
                <a:lnTo>
                  <a:pt x="0" y="731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0" name="Shape"/>
          <p:cNvSpPr/>
          <p:nvPr/>
        </p:nvSpPr>
        <p:spPr>
          <a:xfrm>
            <a:off x="808632" y="3616118"/>
            <a:ext cx="3153131" cy="1792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83"/>
                </a:moveTo>
                <a:lnTo>
                  <a:pt x="10862" y="21600"/>
                </a:lnTo>
                <a:lnTo>
                  <a:pt x="18838" y="14073"/>
                </a:lnTo>
                <a:lnTo>
                  <a:pt x="18002" y="10668"/>
                </a:lnTo>
                <a:lnTo>
                  <a:pt x="21600" y="0"/>
                </a:lnTo>
                <a:lnTo>
                  <a:pt x="0" y="41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1" name="Shape"/>
          <p:cNvSpPr/>
          <p:nvPr/>
        </p:nvSpPr>
        <p:spPr>
          <a:xfrm>
            <a:off x="1053173" y="5396044"/>
            <a:ext cx="2764834" cy="1474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94" y="0"/>
                </a:moveTo>
                <a:lnTo>
                  <a:pt x="0" y="9365"/>
                </a:lnTo>
                <a:lnTo>
                  <a:pt x="6816" y="21600"/>
                </a:lnTo>
                <a:lnTo>
                  <a:pt x="21600" y="18379"/>
                </a:lnTo>
                <a:lnTo>
                  <a:pt x="10394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2" name="Triangle"/>
          <p:cNvSpPr/>
          <p:nvPr/>
        </p:nvSpPr>
        <p:spPr>
          <a:xfrm>
            <a:off x="2385053" y="4752880"/>
            <a:ext cx="2144945" cy="256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37"/>
                </a:moveTo>
                <a:lnTo>
                  <a:pt x="21600" y="21600"/>
                </a:lnTo>
                <a:lnTo>
                  <a:pt x="11700" y="0"/>
                </a:lnTo>
                <a:lnTo>
                  <a:pt x="0" y="543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3" name="Shape"/>
          <p:cNvSpPr/>
          <p:nvPr/>
        </p:nvSpPr>
        <p:spPr>
          <a:xfrm>
            <a:off x="4952431" y="4802385"/>
            <a:ext cx="1915161" cy="85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36" y="0"/>
                </a:moveTo>
                <a:lnTo>
                  <a:pt x="21600" y="17755"/>
                </a:lnTo>
                <a:lnTo>
                  <a:pt x="20137" y="21600"/>
                </a:lnTo>
                <a:lnTo>
                  <a:pt x="0" y="4243"/>
                </a:lnTo>
                <a:lnTo>
                  <a:pt x="1463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4" name="Shape"/>
          <p:cNvSpPr/>
          <p:nvPr/>
        </p:nvSpPr>
        <p:spPr>
          <a:xfrm>
            <a:off x="6242744" y="4707003"/>
            <a:ext cx="1190957" cy="120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3"/>
                </a:moveTo>
                <a:lnTo>
                  <a:pt x="16949" y="0"/>
                </a:lnTo>
                <a:lnTo>
                  <a:pt x="21600" y="21600"/>
                </a:lnTo>
                <a:lnTo>
                  <a:pt x="8988" y="17228"/>
                </a:lnTo>
                <a:lnTo>
                  <a:pt x="11504" y="14203"/>
                </a:lnTo>
                <a:lnTo>
                  <a:pt x="0" y="1713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5" name="Shape"/>
          <p:cNvSpPr/>
          <p:nvPr/>
        </p:nvSpPr>
        <p:spPr>
          <a:xfrm>
            <a:off x="6668946" y="7661771"/>
            <a:ext cx="2156438" cy="159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1" y="322"/>
                </a:moveTo>
                <a:lnTo>
                  <a:pt x="215" y="0"/>
                </a:lnTo>
                <a:lnTo>
                  <a:pt x="0" y="21600"/>
                </a:lnTo>
                <a:lnTo>
                  <a:pt x="21226" y="21447"/>
                </a:lnTo>
                <a:lnTo>
                  <a:pt x="21600" y="364"/>
                </a:lnTo>
                <a:lnTo>
                  <a:pt x="16596" y="216"/>
                </a:lnTo>
                <a:lnTo>
                  <a:pt x="13525" y="8767"/>
                </a:lnTo>
                <a:lnTo>
                  <a:pt x="12031" y="322"/>
                </a:lnTo>
                <a:close/>
              </a:path>
            </a:pathLst>
          </a:cu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6" name="Shape"/>
          <p:cNvSpPr/>
          <p:nvPr/>
        </p:nvSpPr>
        <p:spPr>
          <a:xfrm>
            <a:off x="7188001" y="4610364"/>
            <a:ext cx="845378" cy="135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5"/>
                </a:moveTo>
                <a:lnTo>
                  <a:pt x="21600" y="0"/>
                </a:lnTo>
                <a:lnTo>
                  <a:pt x="10144" y="21600"/>
                </a:lnTo>
                <a:lnTo>
                  <a:pt x="6797" y="20845"/>
                </a:lnTo>
                <a:lnTo>
                  <a:pt x="0" y="143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7" name="Triangle"/>
          <p:cNvSpPr/>
          <p:nvPr/>
        </p:nvSpPr>
        <p:spPr>
          <a:xfrm>
            <a:off x="9305329" y="5212655"/>
            <a:ext cx="2106812" cy="23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87"/>
                </a:moveTo>
                <a:lnTo>
                  <a:pt x="21600" y="0"/>
                </a:lnTo>
                <a:lnTo>
                  <a:pt x="21024" y="21600"/>
                </a:lnTo>
                <a:lnTo>
                  <a:pt x="0" y="18987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8" name="Triangle"/>
          <p:cNvSpPr/>
          <p:nvPr/>
        </p:nvSpPr>
        <p:spPr>
          <a:xfrm>
            <a:off x="7869932" y="7680887"/>
            <a:ext cx="469787" cy="62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88"/>
                </a:moveTo>
                <a:lnTo>
                  <a:pt x="7018" y="21600"/>
                </a:lnTo>
                <a:lnTo>
                  <a:pt x="21600" y="0"/>
                </a:lnTo>
                <a:lnTo>
                  <a:pt x="0" y="488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9" name="Shape"/>
          <p:cNvSpPr/>
          <p:nvPr/>
        </p:nvSpPr>
        <p:spPr>
          <a:xfrm>
            <a:off x="6654502" y="2305964"/>
            <a:ext cx="3601467" cy="537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2" y="9604"/>
                </a:moveTo>
                <a:lnTo>
                  <a:pt x="0" y="108"/>
                </a:lnTo>
                <a:lnTo>
                  <a:pt x="7716" y="5074"/>
                </a:lnTo>
                <a:lnTo>
                  <a:pt x="11119" y="0"/>
                </a:lnTo>
                <a:lnTo>
                  <a:pt x="21600" y="5921"/>
                </a:lnTo>
                <a:lnTo>
                  <a:pt x="9929" y="21577"/>
                </a:lnTo>
                <a:lnTo>
                  <a:pt x="7312" y="21600"/>
                </a:lnTo>
                <a:lnTo>
                  <a:pt x="4749" y="14554"/>
                </a:lnTo>
                <a:lnTo>
                  <a:pt x="5616" y="14764"/>
                </a:lnTo>
                <a:lnTo>
                  <a:pt x="8199" y="9226"/>
                </a:lnTo>
                <a:lnTo>
                  <a:pt x="3142" y="9604"/>
                </a:lnTo>
                <a:close/>
              </a:path>
            </a:pathLst>
          </a:custGeom>
          <a:solidFill>
            <a:srgbClr val="B9F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0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1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2" name="Shape"/>
          <p:cNvSpPr/>
          <p:nvPr/>
        </p:nvSpPr>
        <p:spPr>
          <a:xfrm>
            <a:off x="1066072" y="3833354"/>
            <a:ext cx="5787442" cy="30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18"/>
                </a:moveTo>
                <a:lnTo>
                  <a:pt x="3277" y="21600"/>
                </a:lnTo>
                <a:lnTo>
                  <a:pt x="18623" y="18221"/>
                </a:lnTo>
                <a:lnTo>
                  <a:pt x="21600" y="12179"/>
                </a:lnTo>
                <a:lnTo>
                  <a:pt x="16312" y="0"/>
                </a:lnTo>
                <a:lnTo>
                  <a:pt x="0" y="15618"/>
                </a:lnTo>
                <a:close/>
              </a:path>
            </a:pathLst>
          </a:custGeom>
          <a:solidFill>
            <a:srgbClr val="929292"/>
          </a:solidFill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3" name="Triangle"/>
          <p:cNvSpPr/>
          <p:nvPr/>
        </p:nvSpPr>
        <p:spPr>
          <a:xfrm>
            <a:off x="4870753" y="4568159"/>
            <a:ext cx="3153131" cy="139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23"/>
                </a:moveTo>
                <a:lnTo>
                  <a:pt x="18550" y="21600"/>
                </a:lnTo>
                <a:lnTo>
                  <a:pt x="21600" y="0"/>
                </a:lnTo>
                <a:lnTo>
                  <a:pt x="0" y="6023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4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8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879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880" name="Shape"/>
          <p:cNvSpPr/>
          <p:nvPr/>
        </p:nvSpPr>
        <p:spPr>
          <a:xfrm>
            <a:off x="3551270" y="3837185"/>
            <a:ext cx="3212433" cy="2758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15"/>
                </a:moveTo>
                <a:lnTo>
                  <a:pt x="12375" y="0"/>
                </a:lnTo>
                <a:lnTo>
                  <a:pt x="18295" y="7736"/>
                </a:lnTo>
                <a:lnTo>
                  <a:pt x="9421" y="8836"/>
                </a:lnTo>
                <a:lnTo>
                  <a:pt x="21600" y="14215"/>
                </a:lnTo>
                <a:lnTo>
                  <a:pt x="16252" y="20211"/>
                </a:lnTo>
                <a:lnTo>
                  <a:pt x="4722" y="21600"/>
                </a:lnTo>
                <a:lnTo>
                  <a:pt x="0" y="731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1" name="Shape"/>
          <p:cNvSpPr/>
          <p:nvPr/>
        </p:nvSpPr>
        <p:spPr>
          <a:xfrm>
            <a:off x="808632" y="3616118"/>
            <a:ext cx="3153131" cy="1792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183"/>
                </a:moveTo>
                <a:lnTo>
                  <a:pt x="10862" y="21600"/>
                </a:lnTo>
                <a:lnTo>
                  <a:pt x="18838" y="14073"/>
                </a:lnTo>
                <a:lnTo>
                  <a:pt x="18002" y="10668"/>
                </a:lnTo>
                <a:lnTo>
                  <a:pt x="21600" y="0"/>
                </a:lnTo>
                <a:lnTo>
                  <a:pt x="0" y="41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2" name="Shape"/>
          <p:cNvSpPr/>
          <p:nvPr/>
        </p:nvSpPr>
        <p:spPr>
          <a:xfrm>
            <a:off x="1053173" y="5396044"/>
            <a:ext cx="2764834" cy="1474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394" y="0"/>
                </a:moveTo>
                <a:lnTo>
                  <a:pt x="0" y="9365"/>
                </a:lnTo>
                <a:lnTo>
                  <a:pt x="6816" y="21600"/>
                </a:lnTo>
                <a:lnTo>
                  <a:pt x="21600" y="18379"/>
                </a:lnTo>
                <a:lnTo>
                  <a:pt x="10394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3" name="Triangle"/>
          <p:cNvSpPr/>
          <p:nvPr/>
        </p:nvSpPr>
        <p:spPr>
          <a:xfrm>
            <a:off x="2385053" y="4752880"/>
            <a:ext cx="2144945" cy="256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37"/>
                </a:moveTo>
                <a:lnTo>
                  <a:pt x="21600" y="21600"/>
                </a:lnTo>
                <a:lnTo>
                  <a:pt x="11700" y="0"/>
                </a:lnTo>
                <a:lnTo>
                  <a:pt x="0" y="543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4" name="Shape"/>
          <p:cNvSpPr/>
          <p:nvPr/>
        </p:nvSpPr>
        <p:spPr>
          <a:xfrm>
            <a:off x="4952431" y="4802385"/>
            <a:ext cx="1915161" cy="850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36" y="0"/>
                </a:moveTo>
                <a:lnTo>
                  <a:pt x="21600" y="17755"/>
                </a:lnTo>
                <a:lnTo>
                  <a:pt x="20137" y="21600"/>
                </a:lnTo>
                <a:lnTo>
                  <a:pt x="0" y="4243"/>
                </a:lnTo>
                <a:lnTo>
                  <a:pt x="14636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5" name="Shape"/>
          <p:cNvSpPr/>
          <p:nvPr/>
        </p:nvSpPr>
        <p:spPr>
          <a:xfrm>
            <a:off x="6242744" y="4707003"/>
            <a:ext cx="1190957" cy="1203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3"/>
                </a:moveTo>
                <a:lnTo>
                  <a:pt x="16949" y="0"/>
                </a:lnTo>
                <a:lnTo>
                  <a:pt x="21600" y="21600"/>
                </a:lnTo>
                <a:lnTo>
                  <a:pt x="8988" y="17228"/>
                </a:lnTo>
                <a:lnTo>
                  <a:pt x="11504" y="14203"/>
                </a:lnTo>
                <a:lnTo>
                  <a:pt x="0" y="1713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6" name="Shape"/>
          <p:cNvSpPr/>
          <p:nvPr/>
        </p:nvSpPr>
        <p:spPr>
          <a:xfrm>
            <a:off x="6668946" y="7661771"/>
            <a:ext cx="2156438" cy="159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31" y="322"/>
                </a:moveTo>
                <a:lnTo>
                  <a:pt x="215" y="0"/>
                </a:lnTo>
                <a:lnTo>
                  <a:pt x="0" y="21600"/>
                </a:lnTo>
                <a:lnTo>
                  <a:pt x="21226" y="21447"/>
                </a:lnTo>
                <a:lnTo>
                  <a:pt x="21600" y="364"/>
                </a:lnTo>
                <a:lnTo>
                  <a:pt x="16596" y="216"/>
                </a:lnTo>
                <a:lnTo>
                  <a:pt x="13525" y="8767"/>
                </a:lnTo>
                <a:lnTo>
                  <a:pt x="12031" y="322"/>
                </a:lnTo>
                <a:close/>
              </a:path>
            </a:pathLst>
          </a:cu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7" name="Shape"/>
          <p:cNvSpPr/>
          <p:nvPr/>
        </p:nvSpPr>
        <p:spPr>
          <a:xfrm>
            <a:off x="7188001" y="4610364"/>
            <a:ext cx="845378" cy="135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35"/>
                </a:moveTo>
                <a:lnTo>
                  <a:pt x="21600" y="0"/>
                </a:lnTo>
                <a:lnTo>
                  <a:pt x="10144" y="21600"/>
                </a:lnTo>
                <a:lnTo>
                  <a:pt x="6797" y="20845"/>
                </a:lnTo>
                <a:lnTo>
                  <a:pt x="0" y="1435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8" name="Triangle"/>
          <p:cNvSpPr/>
          <p:nvPr/>
        </p:nvSpPr>
        <p:spPr>
          <a:xfrm>
            <a:off x="9305329" y="5212655"/>
            <a:ext cx="2106812" cy="23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87"/>
                </a:moveTo>
                <a:lnTo>
                  <a:pt x="21600" y="0"/>
                </a:lnTo>
                <a:lnTo>
                  <a:pt x="21024" y="21600"/>
                </a:lnTo>
                <a:lnTo>
                  <a:pt x="0" y="18987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9" name="Triangle"/>
          <p:cNvSpPr/>
          <p:nvPr/>
        </p:nvSpPr>
        <p:spPr>
          <a:xfrm>
            <a:off x="7869932" y="7680887"/>
            <a:ext cx="469787" cy="625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488"/>
                </a:moveTo>
                <a:lnTo>
                  <a:pt x="7018" y="21600"/>
                </a:lnTo>
                <a:lnTo>
                  <a:pt x="21600" y="0"/>
                </a:lnTo>
                <a:lnTo>
                  <a:pt x="0" y="488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0" name="Shape"/>
          <p:cNvSpPr/>
          <p:nvPr/>
        </p:nvSpPr>
        <p:spPr>
          <a:xfrm>
            <a:off x="6654502" y="2305964"/>
            <a:ext cx="3601467" cy="537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2" y="9604"/>
                </a:moveTo>
                <a:lnTo>
                  <a:pt x="0" y="108"/>
                </a:lnTo>
                <a:lnTo>
                  <a:pt x="7716" y="5074"/>
                </a:lnTo>
                <a:lnTo>
                  <a:pt x="11119" y="0"/>
                </a:lnTo>
                <a:lnTo>
                  <a:pt x="21600" y="5921"/>
                </a:lnTo>
                <a:lnTo>
                  <a:pt x="9929" y="21577"/>
                </a:lnTo>
                <a:lnTo>
                  <a:pt x="7312" y="21600"/>
                </a:lnTo>
                <a:lnTo>
                  <a:pt x="4749" y="14554"/>
                </a:lnTo>
                <a:lnTo>
                  <a:pt x="5616" y="14764"/>
                </a:lnTo>
                <a:lnTo>
                  <a:pt x="8199" y="9226"/>
                </a:lnTo>
                <a:lnTo>
                  <a:pt x="3142" y="9604"/>
                </a:lnTo>
                <a:close/>
              </a:path>
            </a:pathLst>
          </a:custGeom>
          <a:solidFill>
            <a:srgbClr val="B9F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1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2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3" name="Shape"/>
          <p:cNvSpPr/>
          <p:nvPr/>
        </p:nvSpPr>
        <p:spPr>
          <a:xfrm>
            <a:off x="1066072" y="3833354"/>
            <a:ext cx="5787442" cy="302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18"/>
                </a:moveTo>
                <a:lnTo>
                  <a:pt x="3277" y="21600"/>
                </a:lnTo>
                <a:lnTo>
                  <a:pt x="18623" y="18221"/>
                </a:lnTo>
                <a:lnTo>
                  <a:pt x="21600" y="12179"/>
                </a:lnTo>
                <a:lnTo>
                  <a:pt x="16312" y="0"/>
                </a:lnTo>
                <a:lnTo>
                  <a:pt x="0" y="15618"/>
                </a:lnTo>
                <a:close/>
              </a:path>
            </a:pathLst>
          </a:custGeom>
          <a:solidFill>
            <a:srgbClr val="929292"/>
          </a:solidFill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4" name="Triangle"/>
          <p:cNvSpPr/>
          <p:nvPr/>
        </p:nvSpPr>
        <p:spPr>
          <a:xfrm>
            <a:off x="4870753" y="4568159"/>
            <a:ext cx="3153131" cy="139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023"/>
                </a:moveTo>
                <a:lnTo>
                  <a:pt x="18550" y="21600"/>
                </a:lnTo>
                <a:lnTo>
                  <a:pt x="21600" y="0"/>
                </a:lnTo>
                <a:lnTo>
                  <a:pt x="0" y="6023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5" name="Circle"/>
          <p:cNvSpPr/>
          <p:nvPr/>
        </p:nvSpPr>
        <p:spPr>
          <a:xfrm>
            <a:off x="5901266" y="4878585"/>
            <a:ext cx="394958" cy="38986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6" name="Circle"/>
          <p:cNvSpPr/>
          <p:nvPr/>
        </p:nvSpPr>
        <p:spPr>
          <a:xfrm>
            <a:off x="3849206" y="354567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7" name="Circle"/>
          <p:cNvSpPr/>
          <p:nvPr/>
        </p:nvSpPr>
        <p:spPr>
          <a:xfrm>
            <a:off x="3349377" y="4380470"/>
            <a:ext cx="216297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8" name="Circle"/>
          <p:cNvSpPr/>
          <p:nvPr/>
        </p:nvSpPr>
        <p:spPr>
          <a:xfrm>
            <a:off x="3472143" y="4648464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9" name="Circle"/>
          <p:cNvSpPr/>
          <p:nvPr/>
        </p:nvSpPr>
        <p:spPr>
          <a:xfrm>
            <a:off x="5302654" y="374887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0" name="Circle"/>
          <p:cNvSpPr/>
          <p:nvPr/>
        </p:nvSpPr>
        <p:spPr>
          <a:xfrm>
            <a:off x="6161418" y="4667811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1" name="Circle"/>
          <p:cNvSpPr/>
          <p:nvPr/>
        </p:nvSpPr>
        <p:spPr>
          <a:xfrm>
            <a:off x="4818591" y="4840485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2" name="Circle"/>
          <p:cNvSpPr/>
          <p:nvPr/>
        </p:nvSpPr>
        <p:spPr>
          <a:xfrm>
            <a:off x="6611155" y="5506673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3" name="Circle"/>
          <p:cNvSpPr/>
          <p:nvPr/>
        </p:nvSpPr>
        <p:spPr>
          <a:xfrm>
            <a:off x="7451741" y="5798705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4" name="Circle"/>
          <p:cNvSpPr/>
          <p:nvPr/>
        </p:nvSpPr>
        <p:spPr>
          <a:xfrm>
            <a:off x="7920476" y="4482070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5" name="Circle"/>
          <p:cNvSpPr/>
          <p:nvPr/>
        </p:nvSpPr>
        <p:spPr>
          <a:xfrm>
            <a:off x="6611155" y="2305964"/>
            <a:ext cx="216298" cy="21345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7838822" y="3543788"/>
            <a:ext cx="216297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7" name="Circle"/>
          <p:cNvSpPr/>
          <p:nvPr/>
        </p:nvSpPr>
        <p:spPr>
          <a:xfrm>
            <a:off x="8423287" y="2305964"/>
            <a:ext cx="216298" cy="21345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8" name="Circle"/>
          <p:cNvSpPr/>
          <p:nvPr/>
        </p:nvSpPr>
        <p:spPr>
          <a:xfrm>
            <a:off x="10187086" y="372347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09" name="Circle"/>
          <p:cNvSpPr/>
          <p:nvPr/>
        </p:nvSpPr>
        <p:spPr>
          <a:xfrm>
            <a:off x="8283587" y="7563106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0" name="Circle"/>
          <p:cNvSpPr/>
          <p:nvPr/>
        </p:nvSpPr>
        <p:spPr>
          <a:xfrm>
            <a:off x="7945876" y="8161844"/>
            <a:ext cx="216298" cy="21345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1" name="Circle"/>
          <p:cNvSpPr/>
          <p:nvPr/>
        </p:nvSpPr>
        <p:spPr>
          <a:xfrm>
            <a:off x="7775322" y="7644075"/>
            <a:ext cx="216297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2" name="Circle"/>
          <p:cNvSpPr/>
          <p:nvPr/>
        </p:nvSpPr>
        <p:spPr>
          <a:xfrm>
            <a:off x="9223122" y="714454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3" name="Circle"/>
          <p:cNvSpPr/>
          <p:nvPr/>
        </p:nvSpPr>
        <p:spPr>
          <a:xfrm>
            <a:off x="11259617" y="518343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4" name="Circle"/>
          <p:cNvSpPr/>
          <p:nvPr/>
        </p:nvSpPr>
        <p:spPr>
          <a:xfrm>
            <a:off x="11259617" y="7486906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5" name="Circle"/>
          <p:cNvSpPr/>
          <p:nvPr/>
        </p:nvSpPr>
        <p:spPr>
          <a:xfrm>
            <a:off x="5977896" y="6273536"/>
            <a:ext cx="216298" cy="21345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6" name="Circle"/>
          <p:cNvSpPr/>
          <p:nvPr/>
        </p:nvSpPr>
        <p:spPr>
          <a:xfrm>
            <a:off x="4174496" y="6485202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7" name="Circle"/>
          <p:cNvSpPr/>
          <p:nvPr/>
        </p:nvSpPr>
        <p:spPr>
          <a:xfrm>
            <a:off x="4403096" y="7151092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8" name="Circle"/>
          <p:cNvSpPr/>
          <p:nvPr/>
        </p:nvSpPr>
        <p:spPr>
          <a:xfrm>
            <a:off x="3665209" y="6561402"/>
            <a:ext cx="216298" cy="213454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9" name="Circle"/>
          <p:cNvSpPr/>
          <p:nvPr/>
        </p:nvSpPr>
        <p:spPr>
          <a:xfrm>
            <a:off x="727275" y="3830199"/>
            <a:ext cx="216298" cy="21345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0" name="Circle"/>
          <p:cNvSpPr/>
          <p:nvPr/>
        </p:nvSpPr>
        <p:spPr>
          <a:xfrm>
            <a:off x="2242809" y="5227199"/>
            <a:ext cx="216298" cy="21345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1" name="Circle"/>
          <p:cNvSpPr/>
          <p:nvPr/>
        </p:nvSpPr>
        <p:spPr>
          <a:xfrm>
            <a:off x="964342" y="5929000"/>
            <a:ext cx="216298" cy="213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2" name="Circle"/>
          <p:cNvSpPr/>
          <p:nvPr/>
        </p:nvSpPr>
        <p:spPr>
          <a:xfrm>
            <a:off x="1746323" y="6750267"/>
            <a:ext cx="216297" cy="21345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089" y="8083285"/>
            <a:ext cx="4051175" cy="1110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3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1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5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9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click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6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4" grpId="9"/>
      <p:bldP build="whole" bldLvl="1" animBg="1" rev="0" advAuto="0" spid="919" grpId="7"/>
      <p:bldP build="whole" bldLvl="1" animBg="1" rev="0" advAuto="0" spid="908" grpId="5"/>
      <p:bldP build="whole" bldLvl="1" animBg="1" rev="0" advAuto="0" spid="912" grpId="22"/>
      <p:bldP build="whole" bldLvl="1" animBg="1" rev="0" advAuto="0" spid="923" grpId="28"/>
      <p:bldP build="whole" bldLvl="1" animBg="1" rev="0" advAuto="0" spid="910" grpId="27"/>
      <p:bldP build="whole" bldLvl="1" animBg="1" rev="0" advAuto="0" spid="922" grpId="21"/>
      <p:bldP build="whole" bldLvl="1" animBg="1" rev="0" advAuto="0" spid="913" grpId="13"/>
      <p:bldP build="whole" bldLvl="1" animBg="1" rev="0" advAuto="0" spid="907" grpId="2"/>
      <p:bldP build="whole" bldLvl="1" animBg="1" rev="0" advAuto="0" spid="906" grpId="3"/>
      <p:bldP build="whole" bldLvl="1" animBg="1" rev="0" advAuto="0" spid="897" grpId="8"/>
      <p:bldP build="whole" bldLvl="1" animBg="1" rev="0" advAuto="0" spid="917" grpId="23"/>
      <p:bldP build="whole" bldLvl="1" animBg="1" rev="0" advAuto="0" spid="909" grpId="25"/>
      <p:bldP build="whole" bldLvl="1" animBg="1" rev="0" advAuto="0" spid="905" grpId="1"/>
      <p:bldP build="whole" bldLvl="1" animBg="1" rev="0" advAuto="0" spid="911" grpId="26"/>
      <p:bldP build="whole" bldLvl="1" animBg="1" rev="0" advAuto="0" spid="902" grpId="15"/>
      <p:bldP build="whole" bldLvl="1" animBg="1" rev="0" advAuto="0" spid="898" grpId="10"/>
      <p:bldP build="whole" bldLvl="1" animBg="1" rev="0" advAuto="0" spid="896" grpId="4"/>
      <p:bldP build="whole" bldLvl="1" animBg="1" rev="0" advAuto="0" spid="918" grpId="20"/>
      <p:bldP build="whole" bldLvl="1" animBg="1" rev="0" advAuto="0" spid="915" grpId="18"/>
      <p:bldP build="whole" bldLvl="1" animBg="1" rev="0" advAuto="0" spid="903" grpId="16"/>
      <p:bldP build="whole" bldLvl="1" animBg="1" rev="0" advAuto="0" spid="914" grpId="24"/>
      <p:bldP build="whole" bldLvl="1" animBg="1" rev="0" advAuto="0" spid="920" grpId="14"/>
      <p:bldP build="whole" bldLvl="1" animBg="1" rev="0" advAuto="0" spid="916" grpId="19"/>
      <p:bldP build="whole" bldLvl="1" animBg="1" rev="0" advAuto="0" spid="921" grpId="17"/>
      <p:bldP build="whole" bldLvl="1" animBg="1" rev="0" advAuto="0" spid="901" grpId="12"/>
      <p:bldP build="whole" bldLvl="1" animBg="1" rev="0" advAuto="0" spid="900" grpId="11"/>
      <p:bldP build="whole" bldLvl="1" animBg="1" rev="0" advAuto="0" spid="899" grpId="6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7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928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929" name="Shape"/>
          <p:cNvSpPr/>
          <p:nvPr/>
        </p:nvSpPr>
        <p:spPr>
          <a:xfrm>
            <a:off x="1761675" y="2637824"/>
            <a:ext cx="9140986" cy="5176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385"/>
                </a:moveTo>
                <a:lnTo>
                  <a:pt x="10222" y="21600"/>
                </a:lnTo>
                <a:lnTo>
                  <a:pt x="21600" y="0"/>
                </a:lnTo>
                <a:lnTo>
                  <a:pt x="10750" y="17905"/>
                </a:lnTo>
                <a:lnTo>
                  <a:pt x="0" y="838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0" name="Shape"/>
          <p:cNvSpPr/>
          <p:nvPr/>
        </p:nvSpPr>
        <p:spPr>
          <a:xfrm>
            <a:off x="734152" y="4355372"/>
            <a:ext cx="9699229" cy="413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927"/>
                </a:moveTo>
                <a:lnTo>
                  <a:pt x="21600" y="0"/>
                </a:lnTo>
                <a:lnTo>
                  <a:pt x="5868" y="21600"/>
                </a:lnTo>
                <a:lnTo>
                  <a:pt x="19150" y="2185"/>
                </a:lnTo>
                <a:lnTo>
                  <a:pt x="0" y="692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3697" y="8130050"/>
            <a:ext cx="5893442" cy="998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1" grpId="3"/>
      <p:bldP build="whole" bldLvl="1" animBg="1" rev="0" advAuto="0" spid="929" grpId="1"/>
      <p:bldP build="whole" bldLvl="1" animBg="1" rev="0" advAuto="0" spid="93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"/>
          <p:cNvSpPr/>
          <p:nvPr/>
        </p:nvSpPr>
        <p:spPr>
          <a:xfrm>
            <a:off x="3241029" y="4133331"/>
            <a:ext cx="8154759" cy="417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7493" y="0"/>
                </a:lnTo>
                <a:lnTo>
                  <a:pt x="16874" y="7104"/>
                </a:lnTo>
                <a:lnTo>
                  <a:pt x="21600" y="10138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Shape"/>
          <p:cNvSpPr/>
          <p:nvPr/>
        </p:nvSpPr>
        <p:spPr>
          <a:xfrm>
            <a:off x="6017036" y="2896448"/>
            <a:ext cx="2900743" cy="462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53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54" name="Shape"/>
          <p:cNvSpPr/>
          <p:nvPr/>
        </p:nvSpPr>
        <p:spPr>
          <a:xfrm>
            <a:off x="1270346" y="3926657"/>
            <a:ext cx="3014862" cy="284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Shape"/>
          <p:cNvSpPr/>
          <p:nvPr/>
        </p:nvSpPr>
        <p:spPr>
          <a:xfrm>
            <a:off x="1441928" y="4086738"/>
            <a:ext cx="4746366" cy="2298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Triangle"/>
          <p:cNvSpPr/>
          <p:nvPr/>
        </p:nvSpPr>
        <p:spPr>
          <a:xfrm>
            <a:off x="4619706" y="4685443"/>
            <a:ext cx="2505565" cy="103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Shape"/>
          <p:cNvSpPr/>
          <p:nvPr/>
        </p:nvSpPr>
        <p:spPr>
          <a:xfrm>
            <a:off x="6012274" y="7024896"/>
            <a:ext cx="1749156" cy="120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Triangle"/>
          <p:cNvSpPr/>
          <p:nvPr/>
        </p:nvSpPr>
        <p:spPr>
          <a:xfrm>
            <a:off x="8151696" y="5148207"/>
            <a:ext cx="1705108" cy="1761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1" name="Group"/>
          <p:cNvGrpSpPr/>
          <p:nvPr/>
        </p:nvGrpSpPr>
        <p:grpSpPr>
          <a:xfrm>
            <a:off x="9645848" y="1896394"/>
            <a:ext cx="2373438" cy="1516099"/>
            <a:chOff x="0" y="0"/>
            <a:chExt cx="2373436" cy="1516098"/>
          </a:xfrm>
        </p:grpSpPr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04" y="0"/>
              <a:ext cx="2255433" cy="681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8297"/>
              <a:ext cx="2255433" cy="62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372" y="4748286"/>
            <a:ext cx="8478056" cy="1704828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Polígonos que contienen al punt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1622">
              <a:defRPr sz="5096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Polígonos que contienen al punto</a:t>
            </a:r>
          </a:p>
        </p:txBody>
      </p:sp>
      <p:sp>
        <p:nvSpPr>
          <p:cNvPr id="937" name="Prim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938" name="Dingbat Check"/>
          <p:cNvSpPr/>
          <p:nvPr/>
        </p:nvSpPr>
        <p:spPr>
          <a:xfrm>
            <a:off x="3734962" y="2920662"/>
            <a:ext cx="5196209" cy="4937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39" name="Woosh-Mark_DiAngelo-4778593.wav" descr="Woosh-Mark_DiAngelo-4778593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09744" y="515216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7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5958" fill="hold"/>
                                        <p:tgtEl>
                                          <p:spTgt spid="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939"/>
                </p:tgtEl>
              </p:cMediaNode>
            </p:audio>
          </p:childTnLst>
        </p:cTn>
      </p:par>
    </p:tnLst>
    <p:bldLst>
      <p:bldP build="whole" bldLvl="1" animBg="1" rev="0" advAuto="0" spid="938" grpId="2"/>
      <p:bldP build="whole" bldLvl="1" animBg="1" rev="0" advAuto="0" spid="93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Line"/>
          <p:cNvSpPr/>
          <p:nvPr/>
        </p:nvSpPr>
        <p:spPr>
          <a:xfrm flipV="1">
            <a:off x="21497" y="3313244"/>
            <a:ext cx="6462713" cy="3646357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4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24619" y="4597086"/>
            <a:ext cx="11955562" cy="76201"/>
          </a:xfrm>
          <a:prstGeom prst="rect">
            <a:avLst/>
          </a:prstGeom>
        </p:spPr>
      </p:pic>
      <p:sp>
        <p:nvSpPr>
          <p:cNvPr id="94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6" name="Auxiliar para los demás subproblemas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67359">
              <a:defRPr sz="4480">
                <a:solidFill>
                  <a:schemeClr val="accent6"/>
                </a:solidFill>
              </a:defRPr>
            </a:lvl1pPr>
          </a:lstStyle>
          <a:p>
            <a:pPr/>
            <a:r>
              <a:t>Auxiliar para los demás subproblemas</a:t>
            </a:r>
          </a:p>
        </p:txBody>
      </p:sp>
      <p:sp>
        <p:nvSpPr>
          <p:cNvPr id="947" name="Transformada T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6">
                    <a:satOff val="-15808"/>
                    <a:lumOff val="-1755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Transformada T</a:t>
            </a:r>
          </a:p>
        </p:txBody>
      </p:sp>
      <p:sp>
        <p:nvSpPr>
          <p:cNvPr id="948" name="Circle"/>
          <p:cNvSpPr/>
          <p:nvPr/>
        </p:nvSpPr>
        <p:spPr>
          <a:xfrm>
            <a:off x="1667933" y="3513666"/>
            <a:ext cx="530094" cy="532607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144" y="3054349"/>
            <a:ext cx="1803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9813" y="5780947"/>
            <a:ext cx="24892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Arrow Sign"/>
          <p:cNvSpPr/>
          <p:nvPr/>
        </p:nvSpPr>
        <p:spPr>
          <a:xfrm>
            <a:off x="5755939" y="5150516"/>
            <a:ext cx="1492922" cy="900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2" y="0"/>
                </a:moveTo>
                <a:cubicBezTo>
                  <a:pt x="827" y="0"/>
                  <a:pt x="0" y="1369"/>
                  <a:pt x="0" y="3051"/>
                </a:cubicBezTo>
                <a:lnTo>
                  <a:pt x="0" y="18546"/>
                </a:lnTo>
                <a:cubicBezTo>
                  <a:pt x="0" y="20228"/>
                  <a:pt x="827" y="21600"/>
                  <a:pt x="1842" y="21600"/>
                </a:cubicBezTo>
                <a:lnTo>
                  <a:pt x="19758" y="21600"/>
                </a:lnTo>
                <a:cubicBezTo>
                  <a:pt x="20773" y="21600"/>
                  <a:pt x="21600" y="20228"/>
                  <a:pt x="21600" y="18546"/>
                </a:cubicBezTo>
                <a:lnTo>
                  <a:pt x="21600" y="3051"/>
                </a:lnTo>
                <a:cubicBezTo>
                  <a:pt x="21600" y="1369"/>
                  <a:pt x="20773" y="0"/>
                  <a:pt x="19758" y="0"/>
                </a:cubicBezTo>
                <a:lnTo>
                  <a:pt x="1842" y="0"/>
                </a:lnTo>
                <a:close/>
                <a:moveTo>
                  <a:pt x="1842" y="1246"/>
                </a:moveTo>
                <a:lnTo>
                  <a:pt x="19758" y="1246"/>
                </a:lnTo>
                <a:cubicBezTo>
                  <a:pt x="20359" y="1246"/>
                  <a:pt x="20849" y="2054"/>
                  <a:pt x="20849" y="3051"/>
                </a:cubicBezTo>
                <a:lnTo>
                  <a:pt x="20849" y="18546"/>
                </a:lnTo>
                <a:cubicBezTo>
                  <a:pt x="20849" y="19543"/>
                  <a:pt x="20359" y="20354"/>
                  <a:pt x="19758" y="20354"/>
                </a:cubicBezTo>
                <a:lnTo>
                  <a:pt x="1842" y="20354"/>
                </a:lnTo>
                <a:cubicBezTo>
                  <a:pt x="1241" y="20354"/>
                  <a:pt x="751" y="19543"/>
                  <a:pt x="751" y="18546"/>
                </a:cubicBezTo>
                <a:lnTo>
                  <a:pt x="751" y="3051"/>
                </a:lnTo>
                <a:cubicBezTo>
                  <a:pt x="751" y="2054"/>
                  <a:pt x="1241" y="1246"/>
                  <a:pt x="1842" y="1246"/>
                </a:cubicBezTo>
                <a:close/>
                <a:moveTo>
                  <a:pt x="1842" y="2322"/>
                </a:moveTo>
                <a:cubicBezTo>
                  <a:pt x="1600" y="2322"/>
                  <a:pt x="1401" y="2651"/>
                  <a:pt x="1401" y="3051"/>
                </a:cubicBezTo>
                <a:lnTo>
                  <a:pt x="1401" y="18546"/>
                </a:lnTo>
                <a:cubicBezTo>
                  <a:pt x="1401" y="18947"/>
                  <a:pt x="1600" y="19278"/>
                  <a:pt x="1842" y="19278"/>
                </a:cubicBezTo>
                <a:lnTo>
                  <a:pt x="19758" y="19278"/>
                </a:lnTo>
                <a:cubicBezTo>
                  <a:pt x="20000" y="19278"/>
                  <a:pt x="20199" y="18947"/>
                  <a:pt x="20199" y="18546"/>
                </a:cubicBezTo>
                <a:lnTo>
                  <a:pt x="20199" y="3051"/>
                </a:lnTo>
                <a:cubicBezTo>
                  <a:pt x="20199" y="2651"/>
                  <a:pt x="20000" y="2322"/>
                  <a:pt x="19758" y="2322"/>
                </a:cubicBezTo>
                <a:lnTo>
                  <a:pt x="1842" y="2322"/>
                </a:lnTo>
                <a:close/>
                <a:moveTo>
                  <a:pt x="14089" y="5429"/>
                </a:moveTo>
                <a:cubicBezTo>
                  <a:pt x="14142" y="5435"/>
                  <a:pt x="14197" y="5466"/>
                  <a:pt x="14246" y="5527"/>
                </a:cubicBezTo>
                <a:lnTo>
                  <a:pt x="18336" y="10564"/>
                </a:lnTo>
                <a:cubicBezTo>
                  <a:pt x="18432" y="10679"/>
                  <a:pt x="18432" y="10921"/>
                  <a:pt x="18336" y="11036"/>
                </a:cubicBezTo>
                <a:lnTo>
                  <a:pt x="14246" y="16073"/>
                </a:lnTo>
                <a:cubicBezTo>
                  <a:pt x="14053" y="16314"/>
                  <a:pt x="13773" y="16082"/>
                  <a:pt x="13773" y="15681"/>
                </a:cubicBezTo>
                <a:lnTo>
                  <a:pt x="14181" y="13206"/>
                </a:lnTo>
                <a:lnTo>
                  <a:pt x="3472" y="13206"/>
                </a:lnTo>
                <a:cubicBezTo>
                  <a:pt x="3408" y="13206"/>
                  <a:pt x="3355" y="13118"/>
                  <a:pt x="3355" y="13011"/>
                </a:cubicBezTo>
                <a:lnTo>
                  <a:pt x="3355" y="8589"/>
                </a:lnTo>
                <a:cubicBezTo>
                  <a:pt x="3355" y="8482"/>
                  <a:pt x="3408" y="8391"/>
                  <a:pt x="3472" y="8391"/>
                </a:cubicBezTo>
                <a:lnTo>
                  <a:pt x="14176" y="8391"/>
                </a:lnTo>
                <a:lnTo>
                  <a:pt x="13773" y="5919"/>
                </a:lnTo>
                <a:cubicBezTo>
                  <a:pt x="13773" y="5618"/>
                  <a:pt x="13928" y="5412"/>
                  <a:pt x="14089" y="542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4122" y="4459172"/>
            <a:ext cx="577439" cy="555229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ircle"/>
          <p:cNvSpPr/>
          <p:nvPr/>
        </p:nvSpPr>
        <p:spPr>
          <a:xfrm>
            <a:off x="8705935" y="5148130"/>
            <a:ext cx="530094" cy="53260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85786" y="4620059"/>
            <a:ext cx="1970393" cy="389865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Line"/>
          <p:cNvSpPr/>
          <p:nvPr/>
        </p:nvSpPr>
        <p:spPr>
          <a:xfrm flipV="1">
            <a:off x="6515430" y="2476407"/>
            <a:ext cx="6791855" cy="1782327"/>
          </a:xfrm>
          <a:prstGeom prst="lin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43176" y="2740382"/>
            <a:ext cx="2781301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0" grpId="5"/>
      <p:bldP build="whole" bldLvl="1" animBg="1" rev="0" advAuto="0" spid="949" grpId="2"/>
      <p:bldP build="whole" bldLvl="1" animBg="1" rev="0" advAuto="0" spid="951" grpId="7"/>
      <p:bldP build="whole" bldLvl="1" animBg="1" rev="0" advAuto="0" spid="942" grpId="1"/>
      <p:bldP build="whole" bldLvl="1" animBg="1" rev="0" advAuto="0" spid="948" grpId="3"/>
      <p:bldP build="whole" bldLvl="1" animBg="1" rev="0" advAuto="0" spid="953" grpId="8"/>
      <p:bldP build="whole" bldLvl="1" animBg="1" rev="0" advAuto="0" spid="954" grpId="9"/>
      <p:bldP build="whole" bldLvl="1" animBg="1" rev="0" advAuto="0" spid="952" grpId="6"/>
      <p:bldP build="whole" bldLvl="1" animBg="1" rev="0" advAuto="0" spid="955" grpId="10"/>
      <p:bldP build="whole" bldLvl="1" animBg="1" rev="0" advAuto="0" spid="956" grpId="11"/>
      <p:bldP build="whole" bldLvl="1" animBg="1" rev="0" advAuto="0" spid="941" grpId="4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0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961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962" name="Line"/>
          <p:cNvSpPr/>
          <p:nvPr/>
        </p:nvSpPr>
        <p:spPr>
          <a:xfrm flipV="1">
            <a:off x="3615469" y="4428066"/>
            <a:ext cx="3928332" cy="39283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3" name="Line"/>
          <p:cNvSpPr/>
          <p:nvPr/>
        </p:nvSpPr>
        <p:spPr>
          <a:xfrm flipH="1" flipV="1">
            <a:off x="6519130" y="3251402"/>
            <a:ext cx="779340" cy="362332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4" name="Line"/>
          <p:cNvSpPr/>
          <p:nvPr/>
        </p:nvSpPr>
        <p:spPr>
          <a:xfrm flipV="1">
            <a:off x="11100399" y="2960691"/>
            <a:ext cx="726605" cy="35643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5" name="Line"/>
          <p:cNvSpPr/>
          <p:nvPr/>
        </p:nvSpPr>
        <p:spPr>
          <a:xfrm flipH="1">
            <a:off x="6084618" y="6100824"/>
            <a:ext cx="4121358" cy="26904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6" name="Line"/>
          <p:cNvSpPr/>
          <p:nvPr/>
        </p:nvSpPr>
        <p:spPr>
          <a:xfrm flipH="1" flipV="1">
            <a:off x="1876685" y="7428115"/>
            <a:ext cx="85744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7" name="Line"/>
          <p:cNvSpPr/>
          <p:nvPr/>
        </p:nvSpPr>
        <p:spPr>
          <a:xfrm>
            <a:off x="4051238" y="4161098"/>
            <a:ext cx="5715124" cy="29789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8" name="Line"/>
          <p:cNvSpPr/>
          <p:nvPr/>
        </p:nvSpPr>
        <p:spPr>
          <a:xfrm>
            <a:off x="3619438" y="6133831"/>
            <a:ext cx="3920394" cy="5168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9" name="Line"/>
          <p:cNvSpPr/>
          <p:nvPr/>
        </p:nvSpPr>
        <p:spPr>
          <a:xfrm>
            <a:off x="6531971" y="2970318"/>
            <a:ext cx="5805150" cy="29789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0" name="Line"/>
          <p:cNvSpPr/>
          <p:nvPr/>
        </p:nvSpPr>
        <p:spPr>
          <a:xfrm flipV="1">
            <a:off x="1248771" y="2968437"/>
            <a:ext cx="2205427" cy="160752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1" name="Line"/>
          <p:cNvSpPr/>
          <p:nvPr/>
        </p:nvSpPr>
        <p:spPr>
          <a:xfrm flipV="1">
            <a:off x="1809225" y="2969282"/>
            <a:ext cx="2091457" cy="41875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6376028" y="5325533"/>
            <a:ext cx="252744" cy="249722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3" name="Circle"/>
          <p:cNvSpPr/>
          <p:nvPr/>
        </p:nvSpPr>
        <p:spPr>
          <a:xfrm>
            <a:off x="6782428" y="4938205"/>
            <a:ext cx="252744" cy="24972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4" name="Circle"/>
          <p:cNvSpPr/>
          <p:nvPr/>
        </p:nvSpPr>
        <p:spPr>
          <a:xfrm>
            <a:off x="7112628" y="6512331"/>
            <a:ext cx="252744" cy="24972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5" name="Circle"/>
          <p:cNvSpPr/>
          <p:nvPr/>
        </p:nvSpPr>
        <p:spPr>
          <a:xfrm>
            <a:off x="5453263" y="6267371"/>
            <a:ext cx="252744" cy="249722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6" name="Circle"/>
          <p:cNvSpPr/>
          <p:nvPr/>
        </p:nvSpPr>
        <p:spPr>
          <a:xfrm>
            <a:off x="8018925" y="7303254"/>
            <a:ext cx="252744" cy="24972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7" name="Circle"/>
          <p:cNvSpPr/>
          <p:nvPr/>
        </p:nvSpPr>
        <p:spPr>
          <a:xfrm>
            <a:off x="8992591" y="6719054"/>
            <a:ext cx="252745" cy="24972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8" name="Circle"/>
          <p:cNvSpPr/>
          <p:nvPr/>
        </p:nvSpPr>
        <p:spPr>
          <a:xfrm>
            <a:off x="11202392" y="5325533"/>
            <a:ext cx="252744" cy="249722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9" name="Circle"/>
          <p:cNvSpPr/>
          <p:nvPr/>
        </p:nvSpPr>
        <p:spPr>
          <a:xfrm>
            <a:off x="4403658" y="7321175"/>
            <a:ext cx="252745" cy="249723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8754" y="7601682"/>
            <a:ext cx="1347648" cy="1527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7" grpId="6"/>
      <p:bldP build="whole" bldLvl="1" animBg="1" rev="0" advAuto="0" spid="978" grpId="2"/>
      <p:bldP build="whole" bldLvl="1" animBg="1" rev="0" advAuto="0" spid="980" grpId="9"/>
      <p:bldP build="whole" bldLvl="1" animBg="1" rev="0" advAuto="0" spid="972" grpId="3"/>
      <p:bldP build="whole" bldLvl="1" animBg="1" rev="0" advAuto="0" spid="973" grpId="1"/>
      <p:bldP build="whole" bldLvl="1" animBg="1" rev="0" advAuto="0" spid="974" grpId="5"/>
      <p:bldP build="whole" bldLvl="1" animBg="1" rev="0" advAuto="0" spid="975" grpId="4"/>
      <p:bldP build="whole" bldLvl="1" animBg="1" rev="0" advAuto="0" spid="979" grpId="8"/>
      <p:bldP build="whole" bldLvl="1" animBg="1" rev="0" advAuto="0" spid="976" grpId="7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4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985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986" name="Line"/>
          <p:cNvSpPr/>
          <p:nvPr/>
        </p:nvSpPr>
        <p:spPr>
          <a:xfrm flipV="1">
            <a:off x="1248771" y="2968438"/>
            <a:ext cx="2205427" cy="1607527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7" name="Line"/>
          <p:cNvSpPr/>
          <p:nvPr/>
        </p:nvSpPr>
        <p:spPr>
          <a:xfrm flipV="1">
            <a:off x="1809225" y="2969282"/>
            <a:ext cx="2091457" cy="418757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8754" y="7601681"/>
            <a:ext cx="1347648" cy="1527335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Line"/>
          <p:cNvSpPr/>
          <p:nvPr/>
        </p:nvSpPr>
        <p:spPr>
          <a:xfrm>
            <a:off x="1879401" y="7429500"/>
            <a:ext cx="2633636" cy="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0" name="Line"/>
          <p:cNvSpPr/>
          <p:nvPr/>
        </p:nvSpPr>
        <p:spPr>
          <a:xfrm flipV="1">
            <a:off x="4550105" y="7442332"/>
            <a:ext cx="3591720" cy="10055"/>
          </a:xfrm>
          <a:prstGeom prst="line">
            <a:avLst/>
          </a:prstGeom>
          <a:ln w="381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1" name="Line"/>
          <p:cNvSpPr/>
          <p:nvPr/>
        </p:nvSpPr>
        <p:spPr>
          <a:xfrm flipV="1">
            <a:off x="8191647" y="7425663"/>
            <a:ext cx="2183592" cy="1"/>
          </a:xfrm>
          <a:prstGeom prst="line">
            <a:avLst/>
          </a:prstGeom>
          <a:ln w="381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2" name="Line"/>
          <p:cNvSpPr/>
          <p:nvPr/>
        </p:nvSpPr>
        <p:spPr>
          <a:xfrm>
            <a:off x="3627768" y="6150305"/>
            <a:ext cx="1936552" cy="242756"/>
          </a:xfrm>
          <a:prstGeom prst="line">
            <a:avLst/>
          </a:prstGeom>
          <a:ln w="38100">
            <a:solidFill>
              <a:schemeClr val="accent2">
                <a:hueOff val="167855"/>
                <a:satOff val="17755"/>
                <a:lumOff val="-166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3" name="Line"/>
          <p:cNvSpPr/>
          <p:nvPr/>
        </p:nvSpPr>
        <p:spPr>
          <a:xfrm flipV="1">
            <a:off x="4498805" y="6402208"/>
            <a:ext cx="1054414" cy="1054414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4" name="Line"/>
          <p:cNvSpPr/>
          <p:nvPr/>
        </p:nvSpPr>
        <p:spPr>
          <a:xfrm>
            <a:off x="5549718" y="6421554"/>
            <a:ext cx="1684785" cy="211352"/>
          </a:xfrm>
          <a:prstGeom prst="line">
            <a:avLst/>
          </a:prstGeom>
          <a:ln w="381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5" name="Line"/>
          <p:cNvSpPr/>
          <p:nvPr/>
        </p:nvSpPr>
        <p:spPr>
          <a:xfrm>
            <a:off x="4061883" y="4187361"/>
            <a:ext cx="2474979" cy="1283495"/>
          </a:xfrm>
          <a:prstGeom prst="line">
            <a:avLst/>
          </a:prstGeom>
          <a:ln w="381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6" name="Line"/>
          <p:cNvSpPr/>
          <p:nvPr/>
        </p:nvSpPr>
        <p:spPr>
          <a:xfrm>
            <a:off x="6520980" y="3219738"/>
            <a:ext cx="392252" cy="1853648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7" name="Line"/>
          <p:cNvSpPr/>
          <p:nvPr/>
        </p:nvSpPr>
        <p:spPr>
          <a:xfrm flipV="1">
            <a:off x="11358760" y="2945540"/>
            <a:ext cx="506149" cy="2508780"/>
          </a:xfrm>
          <a:prstGeom prst="line">
            <a:avLst/>
          </a:prstGeom>
          <a:ln w="381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8" name="Line"/>
          <p:cNvSpPr/>
          <p:nvPr/>
        </p:nvSpPr>
        <p:spPr>
          <a:xfrm flipV="1">
            <a:off x="3640071" y="7450732"/>
            <a:ext cx="880799" cy="919693"/>
          </a:xfrm>
          <a:prstGeom prst="line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9" name="Line"/>
          <p:cNvSpPr/>
          <p:nvPr/>
        </p:nvSpPr>
        <p:spPr>
          <a:xfrm>
            <a:off x="6557499" y="2980928"/>
            <a:ext cx="4787835" cy="2474847"/>
          </a:xfrm>
          <a:prstGeom prst="line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0" name="Line"/>
          <p:cNvSpPr/>
          <p:nvPr/>
        </p:nvSpPr>
        <p:spPr>
          <a:xfrm flipV="1">
            <a:off x="11106083" y="5465762"/>
            <a:ext cx="237928" cy="1061377"/>
          </a:xfrm>
          <a:prstGeom prst="line">
            <a:avLst/>
          </a:prstGeom>
          <a:ln w="381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1" name="Line"/>
          <p:cNvSpPr/>
          <p:nvPr/>
        </p:nvSpPr>
        <p:spPr>
          <a:xfrm flipH="1" flipV="1">
            <a:off x="11362200" y="5461264"/>
            <a:ext cx="975189" cy="509192"/>
          </a:xfrm>
          <a:prstGeom prst="line">
            <a:avLst/>
          </a:prstGeom>
          <a:ln w="381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2" name="Line"/>
          <p:cNvSpPr/>
          <p:nvPr/>
        </p:nvSpPr>
        <p:spPr>
          <a:xfrm flipV="1">
            <a:off x="5564048" y="5459519"/>
            <a:ext cx="945752" cy="945753"/>
          </a:xfrm>
          <a:prstGeom prst="line">
            <a:avLst/>
          </a:prstGeom>
          <a:ln w="38100">
            <a:solidFill>
              <a:schemeClr val="accent2">
                <a:hueOff val="258623"/>
                <a:satOff val="16006"/>
                <a:lumOff val="-2522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3" name="Line"/>
          <p:cNvSpPr/>
          <p:nvPr/>
        </p:nvSpPr>
        <p:spPr>
          <a:xfrm flipH="1" flipV="1">
            <a:off x="7245350" y="6648979"/>
            <a:ext cx="63964" cy="218943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4" name="Line"/>
          <p:cNvSpPr/>
          <p:nvPr/>
        </p:nvSpPr>
        <p:spPr>
          <a:xfrm flipV="1">
            <a:off x="6523500" y="5052880"/>
            <a:ext cx="398067" cy="432264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5" name="Line"/>
          <p:cNvSpPr/>
          <p:nvPr/>
        </p:nvSpPr>
        <p:spPr>
          <a:xfrm flipV="1">
            <a:off x="6929702" y="4429455"/>
            <a:ext cx="613966" cy="64062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6" name="Line"/>
          <p:cNvSpPr/>
          <p:nvPr/>
        </p:nvSpPr>
        <p:spPr>
          <a:xfrm>
            <a:off x="6552207" y="5462719"/>
            <a:ext cx="521561" cy="288463"/>
          </a:xfrm>
          <a:prstGeom prst="line">
            <a:avLst/>
          </a:prstGeom>
          <a:ln w="38100">
            <a:solidFill>
              <a:srgbClr val="F65F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7" name="Line"/>
          <p:cNvSpPr/>
          <p:nvPr/>
        </p:nvSpPr>
        <p:spPr>
          <a:xfrm>
            <a:off x="6925206" y="5081852"/>
            <a:ext cx="139261" cy="658066"/>
          </a:xfrm>
          <a:prstGeom prst="line">
            <a:avLst/>
          </a:prstGeom>
          <a:ln w="38100">
            <a:solidFill>
              <a:schemeClr val="accent2">
                <a:hueOff val="258623"/>
                <a:satOff val="16006"/>
                <a:lumOff val="-2522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8" name="Line"/>
          <p:cNvSpPr/>
          <p:nvPr/>
        </p:nvSpPr>
        <p:spPr>
          <a:xfrm flipH="1" flipV="1">
            <a:off x="7068542" y="5746353"/>
            <a:ext cx="178991" cy="874845"/>
          </a:xfrm>
          <a:prstGeom prst="line">
            <a:avLst/>
          </a:prstGeom>
          <a:ln w="381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9" name="Line"/>
          <p:cNvSpPr/>
          <p:nvPr/>
        </p:nvSpPr>
        <p:spPr>
          <a:xfrm>
            <a:off x="7055114" y="5739341"/>
            <a:ext cx="2066198" cy="107540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0" name="Line"/>
          <p:cNvSpPr/>
          <p:nvPr/>
        </p:nvSpPr>
        <p:spPr>
          <a:xfrm flipV="1">
            <a:off x="6108038" y="7432410"/>
            <a:ext cx="2067984" cy="1392106"/>
          </a:xfrm>
          <a:prstGeom prst="line">
            <a:avLst/>
          </a:prstGeom>
          <a:ln w="381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1" name="Line"/>
          <p:cNvSpPr/>
          <p:nvPr/>
        </p:nvSpPr>
        <p:spPr>
          <a:xfrm flipV="1">
            <a:off x="8198974" y="6817188"/>
            <a:ext cx="934840" cy="617935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2" name="Line"/>
          <p:cNvSpPr/>
          <p:nvPr/>
        </p:nvSpPr>
        <p:spPr>
          <a:xfrm flipV="1">
            <a:off x="9127794" y="6115843"/>
            <a:ext cx="1103181" cy="708688"/>
          </a:xfrm>
          <a:prstGeom prst="line">
            <a:avLst/>
          </a:prstGeom>
          <a:ln w="381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3" name="Line"/>
          <p:cNvSpPr/>
          <p:nvPr/>
        </p:nvSpPr>
        <p:spPr>
          <a:xfrm>
            <a:off x="9115920" y="6815071"/>
            <a:ext cx="637250" cy="318228"/>
          </a:xfrm>
          <a:prstGeom prst="line">
            <a:avLst/>
          </a:prstGeom>
          <a:ln w="38100">
            <a:solidFill>
              <a:schemeClr val="accent2">
                <a:hueOff val="258623"/>
                <a:satOff val="16006"/>
                <a:lumOff val="-2522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4" name="Line"/>
          <p:cNvSpPr/>
          <p:nvPr/>
        </p:nvSpPr>
        <p:spPr>
          <a:xfrm>
            <a:off x="7227226" y="6633038"/>
            <a:ext cx="307777" cy="1792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8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19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020" name="Line"/>
          <p:cNvSpPr/>
          <p:nvPr/>
        </p:nvSpPr>
        <p:spPr>
          <a:xfrm flipV="1">
            <a:off x="3378398" y="4257939"/>
            <a:ext cx="6248004" cy="29426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1" name="Line"/>
          <p:cNvSpPr/>
          <p:nvPr/>
        </p:nvSpPr>
        <p:spPr>
          <a:xfrm flipV="1">
            <a:off x="4921845" y="3213033"/>
            <a:ext cx="3417822" cy="4775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024" name="Group"/>
          <p:cNvGrpSpPr/>
          <p:nvPr/>
        </p:nvGrpSpPr>
        <p:grpSpPr>
          <a:xfrm>
            <a:off x="946943" y="2776008"/>
            <a:ext cx="2284540" cy="1704827"/>
            <a:chOff x="0" y="0"/>
            <a:chExt cx="2284539" cy="1704826"/>
          </a:xfrm>
        </p:grpSpPr>
        <p:pic>
          <p:nvPicPr>
            <p:cNvPr id="10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4540" cy="69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975" y="1014151"/>
              <a:ext cx="2098589" cy="690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1" grpId="2"/>
      <p:bldP build="whole" bldLvl="1" animBg="1" rev="0" advAuto="0" spid="1024" grpId="3"/>
      <p:bldP build="whole" bldLvl="1" animBg="1" rev="0" advAuto="0" spid="102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8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29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030" name="Line"/>
          <p:cNvSpPr/>
          <p:nvPr/>
        </p:nvSpPr>
        <p:spPr>
          <a:xfrm flipV="1">
            <a:off x="3378398" y="4257939"/>
            <a:ext cx="6248004" cy="29426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1" name="Line"/>
          <p:cNvSpPr/>
          <p:nvPr/>
        </p:nvSpPr>
        <p:spPr>
          <a:xfrm flipV="1">
            <a:off x="4921845" y="3213033"/>
            <a:ext cx="3417822" cy="4775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034" name="Group"/>
          <p:cNvGrpSpPr/>
          <p:nvPr/>
        </p:nvGrpSpPr>
        <p:grpSpPr>
          <a:xfrm>
            <a:off x="946943" y="2776008"/>
            <a:ext cx="2284540" cy="1704827"/>
            <a:chOff x="0" y="0"/>
            <a:chExt cx="2284539" cy="1704826"/>
          </a:xfrm>
        </p:grpSpPr>
        <p:pic>
          <p:nvPicPr>
            <p:cNvPr id="10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4540" cy="69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975" y="1014151"/>
              <a:ext cx="2098589" cy="690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5" name="Line"/>
          <p:cNvSpPr/>
          <p:nvPr/>
        </p:nvSpPr>
        <p:spPr>
          <a:xfrm flipV="1">
            <a:off x="3402144" y="5722077"/>
            <a:ext cx="3129427" cy="1479948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6" name="Line"/>
          <p:cNvSpPr/>
          <p:nvPr/>
        </p:nvSpPr>
        <p:spPr>
          <a:xfrm flipV="1">
            <a:off x="4927467" y="5708583"/>
            <a:ext cx="1645180" cy="230068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0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41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042" name="Line"/>
          <p:cNvSpPr/>
          <p:nvPr/>
        </p:nvSpPr>
        <p:spPr>
          <a:xfrm flipV="1">
            <a:off x="3378398" y="4257939"/>
            <a:ext cx="6248004" cy="29426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3" name="Line"/>
          <p:cNvSpPr/>
          <p:nvPr/>
        </p:nvSpPr>
        <p:spPr>
          <a:xfrm flipV="1">
            <a:off x="4921845" y="3213033"/>
            <a:ext cx="3417822" cy="4775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046" name="Group"/>
          <p:cNvGrpSpPr/>
          <p:nvPr/>
        </p:nvGrpSpPr>
        <p:grpSpPr>
          <a:xfrm>
            <a:off x="946943" y="2776008"/>
            <a:ext cx="2284540" cy="1704827"/>
            <a:chOff x="0" y="0"/>
            <a:chExt cx="2284539" cy="1704826"/>
          </a:xfrm>
        </p:grpSpPr>
        <p:pic>
          <p:nvPicPr>
            <p:cNvPr id="10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4540" cy="69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975" y="1014151"/>
              <a:ext cx="2098589" cy="690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7" name="Line"/>
          <p:cNvSpPr/>
          <p:nvPr/>
        </p:nvSpPr>
        <p:spPr>
          <a:xfrm flipV="1">
            <a:off x="3402144" y="5722077"/>
            <a:ext cx="3129427" cy="1479948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" name="Line"/>
          <p:cNvSpPr/>
          <p:nvPr/>
        </p:nvSpPr>
        <p:spPr>
          <a:xfrm flipV="1">
            <a:off x="4927467" y="5708583"/>
            <a:ext cx="1645181" cy="230068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" name="Line"/>
          <p:cNvSpPr/>
          <p:nvPr/>
        </p:nvSpPr>
        <p:spPr>
          <a:xfrm flipV="1">
            <a:off x="6568942" y="3204699"/>
            <a:ext cx="1767021" cy="2501835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0" name="Line"/>
          <p:cNvSpPr/>
          <p:nvPr/>
        </p:nvSpPr>
        <p:spPr>
          <a:xfrm flipV="1">
            <a:off x="6568215" y="4246827"/>
            <a:ext cx="3052763" cy="1472870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4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55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056" name="Line"/>
          <p:cNvSpPr/>
          <p:nvPr/>
        </p:nvSpPr>
        <p:spPr>
          <a:xfrm flipV="1">
            <a:off x="3378398" y="4257939"/>
            <a:ext cx="6248004" cy="29426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7" name="Line"/>
          <p:cNvSpPr/>
          <p:nvPr/>
        </p:nvSpPr>
        <p:spPr>
          <a:xfrm flipV="1">
            <a:off x="4921845" y="3213033"/>
            <a:ext cx="3417822" cy="4775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060" name="Group"/>
          <p:cNvGrpSpPr/>
          <p:nvPr/>
        </p:nvGrpSpPr>
        <p:grpSpPr>
          <a:xfrm>
            <a:off x="946943" y="2776008"/>
            <a:ext cx="2284540" cy="1704827"/>
            <a:chOff x="0" y="0"/>
            <a:chExt cx="2284539" cy="1704826"/>
          </a:xfrm>
        </p:grpSpPr>
        <p:pic>
          <p:nvPicPr>
            <p:cNvPr id="10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4540" cy="690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975" y="1014151"/>
              <a:ext cx="2098589" cy="690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61" name="Line"/>
          <p:cNvSpPr/>
          <p:nvPr/>
        </p:nvSpPr>
        <p:spPr>
          <a:xfrm flipV="1">
            <a:off x="3402144" y="5722077"/>
            <a:ext cx="3129427" cy="1479948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2" name="Line"/>
          <p:cNvSpPr/>
          <p:nvPr/>
        </p:nvSpPr>
        <p:spPr>
          <a:xfrm flipV="1">
            <a:off x="4927467" y="5708583"/>
            <a:ext cx="1645181" cy="230068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3" name="Line"/>
          <p:cNvSpPr/>
          <p:nvPr/>
        </p:nvSpPr>
        <p:spPr>
          <a:xfrm flipV="1">
            <a:off x="6568942" y="3204699"/>
            <a:ext cx="1767021" cy="2501835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4" name="Line"/>
          <p:cNvSpPr/>
          <p:nvPr/>
        </p:nvSpPr>
        <p:spPr>
          <a:xfrm flipV="1">
            <a:off x="6568215" y="4246827"/>
            <a:ext cx="3052763" cy="1472870"/>
          </a:xfrm>
          <a:prstGeom prst="lin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3648" y="6961121"/>
            <a:ext cx="3553302" cy="1015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0682" y="8141560"/>
            <a:ext cx="3970716" cy="958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5" grpId="1"/>
      <p:bldP build="whole" bldLvl="1" animBg="1" rev="0" advAuto="0" spid="1066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Line"/>
          <p:cNvSpPr/>
          <p:nvPr/>
        </p:nvSpPr>
        <p:spPr>
          <a:xfrm flipV="1">
            <a:off x="-50536" y="3336131"/>
            <a:ext cx="13354250" cy="452913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1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72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pic>
        <p:nvPicPr>
          <p:cNvPr id="10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2822" y="5391149"/>
            <a:ext cx="26543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Line"/>
          <p:cNvSpPr/>
          <p:nvPr/>
        </p:nvSpPr>
        <p:spPr>
          <a:xfrm flipV="1">
            <a:off x="1727266" y="5430611"/>
            <a:ext cx="5379972" cy="1832202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1034" y="6509609"/>
            <a:ext cx="1143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Line"/>
          <p:cNvSpPr/>
          <p:nvPr/>
        </p:nvSpPr>
        <p:spPr>
          <a:xfrm flipV="1">
            <a:off x="8271933" y="2654299"/>
            <a:ext cx="1270001" cy="127000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7" name="Line"/>
          <p:cNvSpPr/>
          <p:nvPr/>
        </p:nvSpPr>
        <p:spPr>
          <a:xfrm flipH="1" flipV="1">
            <a:off x="7416800" y="3322500"/>
            <a:ext cx="609667" cy="1431926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8" name="Line"/>
          <p:cNvSpPr/>
          <p:nvPr/>
        </p:nvSpPr>
        <p:spPr>
          <a:xfrm flipH="1" flipV="1">
            <a:off x="4461933" y="3322500"/>
            <a:ext cx="5656467" cy="1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9" name="Line"/>
          <p:cNvSpPr/>
          <p:nvPr/>
        </p:nvSpPr>
        <p:spPr>
          <a:xfrm flipH="1" flipV="1">
            <a:off x="7416800" y="7275036"/>
            <a:ext cx="609667" cy="1431926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0" name="Line"/>
          <p:cNvSpPr/>
          <p:nvPr/>
        </p:nvSpPr>
        <p:spPr>
          <a:xfrm flipH="1">
            <a:off x="6550819" y="8206444"/>
            <a:ext cx="3591101" cy="355937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1" name="Line"/>
          <p:cNvSpPr/>
          <p:nvPr/>
        </p:nvSpPr>
        <p:spPr>
          <a:xfrm flipH="1">
            <a:off x="2621702" y="8206444"/>
            <a:ext cx="3591100" cy="355938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2" name="Line"/>
          <p:cNvSpPr/>
          <p:nvPr/>
        </p:nvSpPr>
        <p:spPr>
          <a:xfrm flipH="1">
            <a:off x="1089235" y="2491575"/>
            <a:ext cx="3797674" cy="2642335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3" name="Line"/>
          <p:cNvSpPr/>
          <p:nvPr/>
        </p:nvSpPr>
        <p:spPr>
          <a:xfrm flipH="1" flipV="1">
            <a:off x="846666" y="5600699"/>
            <a:ext cx="3046485" cy="2148021"/>
          </a:xfrm>
          <a:prstGeom prst="line">
            <a:avLst/>
          </a:prstGeom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4" name="Line"/>
          <p:cNvSpPr/>
          <p:nvPr/>
        </p:nvSpPr>
        <p:spPr>
          <a:xfrm flipH="1" flipV="1">
            <a:off x="4473892" y="4690540"/>
            <a:ext cx="6495483" cy="4295233"/>
          </a:xfrm>
          <a:prstGeom prst="line">
            <a:avLst/>
          </a:prstGeom>
          <a:ln w="635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5" name="Line"/>
          <p:cNvSpPr/>
          <p:nvPr/>
        </p:nvSpPr>
        <p:spPr>
          <a:xfrm flipV="1">
            <a:off x="10507683" y="2635117"/>
            <a:ext cx="1609458" cy="7005903"/>
          </a:xfrm>
          <a:prstGeom prst="line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8" grpId="6"/>
      <p:bldP build="whole" bldLvl="1" animBg="1" rev="0" advAuto="0" spid="1081" grpId="10"/>
      <p:bldP build="whole" bldLvl="1" animBg="1" rev="0" advAuto="0" spid="1073" grpId="4"/>
      <p:bldP build="whole" bldLvl="1" animBg="1" rev="0" advAuto="0" spid="1077" grpId="8"/>
      <p:bldP build="whole" bldLvl="1" animBg="1" rev="0" advAuto="0" spid="1083" grpId="12"/>
      <p:bldP build="whole" bldLvl="1" animBg="1" rev="0" advAuto="0" spid="1074" grpId="1"/>
      <p:bldP build="whole" bldLvl="1" animBg="1" rev="0" advAuto="0" spid="1075" grpId="2"/>
      <p:bldP build="whole" bldLvl="1" animBg="1" rev="0" advAuto="0" spid="1076" grpId="5"/>
      <p:bldP build="whole" bldLvl="1" animBg="1" rev="0" advAuto="0" spid="1085" grpId="14"/>
      <p:bldP build="whole" bldLvl="1" animBg="1" rev="0" advAuto="0" spid="1068" grpId="3"/>
      <p:bldP build="whole" bldLvl="1" animBg="1" rev="0" advAuto="0" spid="1079" grpId="9"/>
      <p:bldP build="whole" bldLvl="1" animBg="1" rev="0" advAuto="0" spid="1082" grpId="7"/>
      <p:bldP build="whole" bldLvl="1" animBg="1" rev="0" advAuto="0" spid="1084" grpId="13"/>
      <p:bldP build="whole" bldLvl="1" animBg="1" rev="0" advAuto="0" spid="1080" grpId="1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9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090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091" name="Espacio transformado"/>
          <p:cNvSpPr txBox="1"/>
          <p:nvPr/>
        </p:nvSpPr>
        <p:spPr>
          <a:xfrm>
            <a:off x="315459" y="2126057"/>
            <a:ext cx="387334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Espacio transformado</a:t>
            </a:r>
          </a:p>
        </p:txBody>
      </p:sp>
      <p:pic>
        <p:nvPicPr>
          <p:cNvPr id="10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934" y="5439171"/>
            <a:ext cx="5150232" cy="11796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0" name="Group"/>
          <p:cNvGrpSpPr/>
          <p:nvPr/>
        </p:nvGrpSpPr>
        <p:grpSpPr>
          <a:xfrm>
            <a:off x="2038680" y="2962065"/>
            <a:ext cx="4952141" cy="6148664"/>
            <a:chOff x="0" y="0"/>
            <a:chExt cx="4952140" cy="6148662"/>
          </a:xfrm>
        </p:grpSpPr>
        <p:sp>
          <p:nvSpPr>
            <p:cNvPr id="1093" name="Shape"/>
            <p:cNvSpPr/>
            <p:nvPr/>
          </p:nvSpPr>
          <p:spPr>
            <a:xfrm>
              <a:off x="475191" y="0"/>
              <a:ext cx="3308602" cy="1370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680"/>
                  </a:moveTo>
                  <a:lnTo>
                    <a:pt x="11673" y="21600"/>
                  </a:lnTo>
                  <a:lnTo>
                    <a:pt x="21600" y="14258"/>
                  </a:lnTo>
                  <a:lnTo>
                    <a:pt x="15549" y="0"/>
                  </a:lnTo>
                  <a:lnTo>
                    <a:pt x="0" y="968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4" name="Shape"/>
            <p:cNvSpPr/>
            <p:nvPr/>
          </p:nvSpPr>
          <p:spPr>
            <a:xfrm>
              <a:off x="20372" y="648240"/>
              <a:ext cx="2233491" cy="2226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283" y="0"/>
                  </a:moveTo>
                  <a:lnTo>
                    <a:pt x="0" y="21600"/>
                  </a:lnTo>
                  <a:lnTo>
                    <a:pt x="20629" y="12530"/>
                  </a:lnTo>
                  <a:lnTo>
                    <a:pt x="21600" y="6902"/>
                  </a:lnTo>
                  <a:lnTo>
                    <a:pt x="4283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5" name="Shape"/>
            <p:cNvSpPr/>
            <p:nvPr/>
          </p:nvSpPr>
          <p:spPr>
            <a:xfrm>
              <a:off x="2175337" y="932350"/>
              <a:ext cx="2486857" cy="117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166"/>
                  </a:moveTo>
                  <a:lnTo>
                    <a:pt x="15069" y="21600"/>
                  </a:lnTo>
                  <a:lnTo>
                    <a:pt x="21600" y="10363"/>
                  </a:lnTo>
                  <a:lnTo>
                    <a:pt x="14113" y="0"/>
                  </a:lnTo>
                  <a:lnTo>
                    <a:pt x="846" y="8473"/>
                  </a:lnTo>
                  <a:lnTo>
                    <a:pt x="0" y="19166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6" name="Shape"/>
            <p:cNvSpPr/>
            <p:nvPr/>
          </p:nvSpPr>
          <p:spPr>
            <a:xfrm>
              <a:off x="0" y="1971767"/>
              <a:ext cx="4510721" cy="163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181"/>
                  </a:moveTo>
                  <a:lnTo>
                    <a:pt x="5827" y="17614"/>
                  </a:lnTo>
                  <a:lnTo>
                    <a:pt x="21600" y="21600"/>
                  </a:lnTo>
                  <a:lnTo>
                    <a:pt x="18713" y="1698"/>
                  </a:lnTo>
                  <a:lnTo>
                    <a:pt x="10318" y="0"/>
                  </a:lnTo>
                  <a:lnTo>
                    <a:pt x="0" y="12181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7" name="Shape"/>
            <p:cNvSpPr/>
            <p:nvPr/>
          </p:nvSpPr>
          <p:spPr>
            <a:xfrm>
              <a:off x="3571" y="2911684"/>
              <a:ext cx="2444470" cy="3117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399" y="21600"/>
                  </a:lnTo>
                  <a:lnTo>
                    <a:pt x="5558" y="16192"/>
                  </a:lnTo>
                  <a:lnTo>
                    <a:pt x="21600" y="16259"/>
                  </a:lnTo>
                  <a:lnTo>
                    <a:pt x="2137" y="9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8" name="Shape"/>
            <p:cNvSpPr/>
            <p:nvPr/>
          </p:nvSpPr>
          <p:spPr>
            <a:xfrm>
              <a:off x="39734" y="2890388"/>
              <a:ext cx="4134115" cy="325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62" y="15744"/>
                  </a:moveTo>
                  <a:lnTo>
                    <a:pt x="11533" y="21600"/>
                  </a:lnTo>
                  <a:lnTo>
                    <a:pt x="21600" y="15576"/>
                  </a:lnTo>
                  <a:lnTo>
                    <a:pt x="6129" y="2570"/>
                  </a:lnTo>
                  <a:lnTo>
                    <a:pt x="0" y="0"/>
                  </a:lnTo>
                  <a:lnTo>
                    <a:pt x="1051" y="974"/>
                  </a:lnTo>
                  <a:lnTo>
                    <a:pt x="12596" y="15821"/>
                  </a:lnTo>
                  <a:lnTo>
                    <a:pt x="3162" y="15744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99" name="Shape"/>
            <p:cNvSpPr/>
            <p:nvPr/>
          </p:nvSpPr>
          <p:spPr>
            <a:xfrm>
              <a:off x="1317410" y="3338116"/>
              <a:ext cx="3634731" cy="191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01" y="21600"/>
                  </a:moveTo>
                  <a:lnTo>
                    <a:pt x="21600" y="14756"/>
                  </a:lnTo>
                  <a:lnTo>
                    <a:pt x="13786" y="6384"/>
                  </a:lnTo>
                  <a:lnTo>
                    <a:pt x="19002" y="3397"/>
                  </a:lnTo>
                  <a:lnTo>
                    <a:pt x="0" y="0"/>
                  </a:lnTo>
                  <a:lnTo>
                    <a:pt x="17101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101" name="Oval"/>
          <p:cNvSpPr/>
          <p:nvPr/>
        </p:nvSpPr>
        <p:spPr>
          <a:xfrm>
            <a:off x="4817533" y="5491557"/>
            <a:ext cx="316905" cy="325839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0265" y="5639395"/>
            <a:ext cx="4953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2" grpId="2"/>
      <p:bldP build="whole" bldLvl="1" animBg="1" rev="0" advAuto="0" spid="1102" grpId="4"/>
      <p:bldP build="whole" bldLvl="1" animBg="1" rev="0" advAuto="0" spid="1101" grpId="3"/>
      <p:bldP build="whole" bldLvl="1" animBg="1" rev="0" advAuto="0" spid="110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"/>
          <p:cNvSpPr/>
          <p:nvPr/>
        </p:nvSpPr>
        <p:spPr>
          <a:xfrm>
            <a:off x="3241029" y="4133331"/>
            <a:ext cx="8154759" cy="417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7493" y="0"/>
                </a:lnTo>
                <a:lnTo>
                  <a:pt x="16874" y="7104"/>
                </a:lnTo>
                <a:lnTo>
                  <a:pt x="21600" y="10138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Shape"/>
          <p:cNvSpPr/>
          <p:nvPr/>
        </p:nvSpPr>
        <p:spPr>
          <a:xfrm>
            <a:off x="6017036" y="2896448"/>
            <a:ext cx="2900743" cy="462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67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68" name="Shape"/>
          <p:cNvSpPr/>
          <p:nvPr/>
        </p:nvSpPr>
        <p:spPr>
          <a:xfrm>
            <a:off x="1270346" y="3926657"/>
            <a:ext cx="3014862" cy="284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Shape"/>
          <p:cNvSpPr/>
          <p:nvPr/>
        </p:nvSpPr>
        <p:spPr>
          <a:xfrm>
            <a:off x="1441928" y="4086738"/>
            <a:ext cx="4746366" cy="2298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Triangle"/>
          <p:cNvSpPr/>
          <p:nvPr/>
        </p:nvSpPr>
        <p:spPr>
          <a:xfrm>
            <a:off x="4619706" y="4685443"/>
            <a:ext cx="2505565" cy="103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Shape"/>
          <p:cNvSpPr/>
          <p:nvPr/>
        </p:nvSpPr>
        <p:spPr>
          <a:xfrm>
            <a:off x="6012274" y="7024896"/>
            <a:ext cx="1749156" cy="120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Triangle"/>
          <p:cNvSpPr/>
          <p:nvPr/>
        </p:nvSpPr>
        <p:spPr>
          <a:xfrm>
            <a:off x="8151696" y="5148207"/>
            <a:ext cx="1705108" cy="1761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5" name="Group"/>
          <p:cNvGrpSpPr/>
          <p:nvPr/>
        </p:nvGrpSpPr>
        <p:grpSpPr>
          <a:xfrm>
            <a:off x="9645848" y="1896394"/>
            <a:ext cx="2373438" cy="1516099"/>
            <a:chOff x="0" y="0"/>
            <a:chExt cx="2373436" cy="1516098"/>
          </a:xfrm>
        </p:grpSpPr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04" y="0"/>
              <a:ext cx="2255433" cy="681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8297"/>
              <a:ext cx="2255433" cy="62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6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107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sp>
        <p:nvSpPr>
          <p:cNvPr id="1108" name="Espacio transformado"/>
          <p:cNvSpPr txBox="1"/>
          <p:nvPr/>
        </p:nvSpPr>
        <p:spPr>
          <a:xfrm>
            <a:off x="315459" y="2126057"/>
            <a:ext cx="387334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Espacio transformado</a:t>
            </a:r>
          </a:p>
        </p:txBody>
      </p:sp>
      <p:pic>
        <p:nvPicPr>
          <p:cNvPr id="1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934" y="5439171"/>
            <a:ext cx="5150232" cy="1179663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Shape"/>
          <p:cNvSpPr/>
          <p:nvPr/>
        </p:nvSpPr>
        <p:spPr>
          <a:xfrm>
            <a:off x="2513872" y="2962065"/>
            <a:ext cx="3308602" cy="137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680"/>
                </a:moveTo>
                <a:lnTo>
                  <a:pt x="11673" y="21600"/>
                </a:lnTo>
                <a:lnTo>
                  <a:pt x="21600" y="14258"/>
                </a:lnTo>
                <a:lnTo>
                  <a:pt x="15549" y="0"/>
                </a:lnTo>
                <a:lnTo>
                  <a:pt x="0" y="968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1" name="Shape"/>
          <p:cNvSpPr/>
          <p:nvPr/>
        </p:nvSpPr>
        <p:spPr>
          <a:xfrm>
            <a:off x="2059053" y="3610305"/>
            <a:ext cx="2233491" cy="222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283" y="0"/>
                </a:moveTo>
                <a:lnTo>
                  <a:pt x="0" y="21600"/>
                </a:lnTo>
                <a:lnTo>
                  <a:pt x="20629" y="12530"/>
                </a:lnTo>
                <a:lnTo>
                  <a:pt x="21600" y="6902"/>
                </a:lnTo>
                <a:lnTo>
                  <a:pt x="4283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2" name="Shape"/>
          <p:cNvSpPr/>
          <p:nvPr/>
        </p:nvSpPr>
        <p:spPr>
          <a:xfrm>
            <a:off x="4214018" y="3894416"/>
            <a:ext cx="2486857" cy="1170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166"/>
                </a:moveTo>
                <a:lnTo>
                  <a:pt x="15069" y="21600"/>
                </a:lnTo>
                <a:lnTo>
                  <a:pt x="21600" y="10363"/>
                </a:lnTo>
                <a:lnTo>
                  <a:pt x="14113" y="0"/>
                </a:lnTo>
                <a:lnTo>
                  <a:pt x="846" y="8473"/>
                </a:lnTo>
                <a:lnTo>
                  <a:pt x="0" y="1916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3" name="Shape"/>
          <p:cNvSpPr/>
          <p:nvPr/>
        </p:nvSpPr>
        <p:spPr>
          <a:xfrm>
            <a:off x="2038680" y="4933833"/>
            <a:ext cx="4510722" cy="1637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181"/>
                </a:moveTo>
                <a:lnTo>
                  <a:pt x="5827" y="17614"/>
                </a:lnTo>
                <a:lnTo>
                  <a:pt x="21600" y="21600"/>
                </a:lnTo>
                <a:lnTo>
                  <a:pt x="18713" y="1698"/>
                </a:lnTo>
                <a:lnTo>
                  <a:pt x="10318" y="0"/>
                </a:lnTo>
                <a:lnTo>
                  <a:pt x="0" y="12181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4" name="Shape"/>
          <p:cNvSpPr/>
          <p:nvPr/>
        </p:nvSpPr>
        <p:spPr>
          <a:xfrm>
            <a:off x="2042252" y="5873750"/>
            <a:ext cx="2444470" cy="3117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99" y="21600"/>
                </a:lnTo>
                <a:lnTo>
                  <a:pt x="5558" y="16192"/>
                </a:lnTo>
                <a:lnTo>
                  <a:pt x="21600" y="16259"/>
                </a:lnTo>
                <a:lnTo>
                  <a:pt x="2137" y="98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5" name="Shape"/>
          <p:cNvSpPr/>
          <p:nvPr/>
        </p:nvSpPr>
        <p:spPr>
          <a:xfrm>
            <a:off x="2078414" y="5852454"/>
            <a:ext cx="4134116" cy="3258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62" y="15744"/>
                </a:moveTo>
                <a:lnTo>
                  <a:pt x="11533" y="21600"/>
                </a:lnTo>
                <a:lnTo>
                  <a:pt x="21600" y="15576"/>
                </a:lnTo>
                <a:lnTo>
                  <a:pt x="6129" y="2570"/>
                </a:lnTo>
                <a:lnTo>
                  <a:pt x="0" y="0"/>
                </a:lnTo>
                <a:lnTo>
                  <a:pt x="1051" y="974"/>
                </a:lnTo>
                <a:lnTo>
                  <a:pt x="12596" y="15821"/>
                </a:lnTo>
                <a:lnTo>
                  <a:pt x="3162" y="1574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6" name="Shape"/>
          <p:cNvSpPr/>
          <p:nvPr/>
        </p:nvSpPr>
        <p:spPr>
          <a:xfrm>
            <a:off x="3356091" y="6300181"/>
            <a:ext cx="3634730" cy="1911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01" y="21600"/>
                </a:moveTo>
                <a:lnTo>
                  <a:pt x="21600" y="14756"/>
                </a:lnTo>
                <a:lnTo>
                  <a:pt x="13786" y="6384"/>
                </a:lnTo>
                <a:lnTo>
                  <a:pt x="19002" y="3397"/>
                </a:lnTo>
                <a:lnTo>
                  <a:pt x="0" y="0"/>
                </a:lnTo>
                <a:lnTo>
                  <a:pt x="17101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7" name="Oval"/>
          <p:cNvSpPr/>
          <p:nvPr/>
        </p:nvSpPr>
        <p:spPr>
          <a:xfrm>
            <a:off x="4817533" y="5491557"/>
            <a:ext cx="316906" cy="325839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0264" y="5639395"/>
            <a:ext cx="4953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372" y="4748286"/>
            <a:ext cx="8478056" cy="17048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Dingbat Check"/>
          <p:cNvSpPr/>
          <p:nvPr/>
        </p:nvSpPr>
        <p:spPr>
          <a:xfrm>
            <a:off x="3734962" y="2920663"/>
            <a:ext cx="5196209" cy="4937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4" name="Segundo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Segundo subproblema</a:t>
            </a:r>
          </a:p>
        </p:txBody>
      </p:sp>
      <p:sp>
        <p:nvSpPr>
          <p:cNvPr id="1125" name="Ensartado de segmentos de recta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sz="504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Ensartado de segmentos de recta</a:t>
            </a:r>
          </a:p>
        </p:txBody>
      </p:sp>
      <p:pic>
        <p:nvPicPr>
          <p:cNvPr id="1126" name="Woosh-Mark_DiAngelo-4778593.wav" descr="Woosh-Mark_DiAngelo-4778593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92378" y="288389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7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5958" fill="hold"/>
                                        <p:tgtEl>
                                          <p:spTgt spid="1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126"/>
                </p:tgtEl>
              </p:cMediaNode>
            </p:audio>
          </p:childTnLst>
        </p:cTn>
      </p:par>
    </p:tnLst>
    <p:bldLst>
      <p:bldP build="whole" bldLvl="1" animBg="1" rev="0" advAuto="0" spid="1122" grpId="1"/>
      <p:bldP build="whole" bldLvl="1" animBg="1" rev="0" advAuto="0" spid="1123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131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132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3" name="Circle"/>
          <p:cNvSpPr/>
          <p:nvPr/>
        </p:nvSpPr>
        <p:spPr>
          <a:xfrm>
            <a:off x="6135588" y="3962399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4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5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6" name="Circle"/>
          <p:cNvSpPr/>
          <p:nvPr/>
        </p:nvSpPr>
        <p:spPr>
          <a:xfrm>
            <a:off x="8260721" y="6883399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7" name="Circle"/>
          <p:cNvSpPr/>
          <p:nvPr/>
        </p:nvSpPr>
        <p:spPr>
          <a:xfrm>
            <a:off x="9183588" y="3826933"/>
            <a:ext cx="394957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8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9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0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1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7" grpId="2"/>
      <p:bldP build="whole" bldLvl="1" animBg="1" rev="0" advAuto="0" spid="1135" grpId="1"/>
      <p:bldP build="whole" bldLvl="1" animBg="1" rev="0" advAuto="0" spid="1132" grpId="4"/>
      <p:bldP build="whole" bldLvl="1" animBg="1" rev="0" advAuto="0" spid="1136" grpId="7"/>
      <p:bldP build="whole" bldLvl="1" animBg="1" rev="0" advAuto="0" spid="1134" grpId="6"/>
      <p:bldP build="whole" bldLvl="1" animBg="1" rev="0" advAuto="0" spid="1138" grpId="5"/>
      <p:bldP build="whole" bldLvl="1" animBg="1" rev="0" advAuto="0" spid="1140" grpId="8"/>
      <p:bldP build="whole" bldLvl="1" animBg="1" rev="0" advAuto="0" spid="1133" grpId="3"/>
      <p:bldP build="whole" bldLvl="1" animBg="1" rev="0" advAuto="0" spid="1139" grpId="9"/>
      <p:bldP build="whole" bldLvl="1" animBg="1" rev="0" advAuto="0" spid="1141" grpId="1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"/>
          <p:cNvSpPr/>
          <p:nvPr/>
        </p:nvSpPr>
        <p:spPr>
          <a:xfrm>
            <a:off x="-275432" y="1088665"/>
            <a:ext cx="14019544" cy="6390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6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147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148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9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0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1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2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3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4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5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6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7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3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"/>
          <p:cNvSpPr/>
          <p:nvPr/>
        </p:nvSpPr>
        <p:spPr>
          <a:xfrm>
            <a:off x="-275432" y="1088665"/>
            <a:ext cx="14019544" cy="639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2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163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164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5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6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7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8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9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0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1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2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3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"/>
          <p:cNvSpPr/>
          <p:nvPr/>
        </p:nvSpPr>
        <p:spPr>
          <a:xfrm>
            <a:off x="-275432" y="1088665"/>
            <a:ext cx="14019544" cy="639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6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8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179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180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1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2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3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4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5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6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7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8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9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"/>
          <p:cNvSpPr/>
          <p:nvPr/>
        </p:nvSpPr>
        <p:spPr>
          <a:xfrm>
            <a:off x="-275432" y="1088665"/>
            <a:ext cx="14019544" cy="639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4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195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196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7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8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9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0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1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2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3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4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5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"/>
          <p:cNvSpPr/>
          <p:nvPr/>
        </p:nvSpPr>
        <p:spPr>
          <a:xfrm>
            <a:off x="-275432" y="1088665"/>
            <a:ext cx="14019544" cy="639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11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212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3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4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5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6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7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8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9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0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1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5627" y="8233811"/>
            <a:ext cx="4747394" cy="954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7" grpId="1"/>
      <p:bldP build="whole" bldLvl="1" animBg="1" rev="0" advAuto="0" spid="1222" grpId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"/>
          <p:cNvSpPr/>
          <p:nvPr/>
        </p:nvSpPr>
        <p:spPr>
          <a:xfrm>
            <a:off x="-275432" y="1088665"/>
            <a:ext cx="14019544" cy="639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48"/>
                </a:moveTo>
                <a:lnTo>
                  <a:pt x="76" y="21600"/>
                </a:lnTo>
                <a:lnTo>
                  <a:pt x="445" y="21557"/>
                </a:lnTo>
                <a:lnTo>
                  <a:pt x="20690" y="7262"/>
                </a:lnTo>
                <a:lnTo>
                  <a:pt x="21600" y="0"/>
                </a:lnTo>
                <a:lnTo>
                  <a:pt x="0" y="104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7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28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229" name="Circle"/>
          <p:cNvSpPr/>
          <p:nvPr/>
        </p:nvSpPr>
        <p:spPr>
          <a:xfrm>
            <a:off x="2836333" y="41232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0" name="Circle"/>
          <p:cNvSpPr/>
          <p:nvPr/>
        </p:nvSpPr>
        <p:spPr>
          <a:xfrm>
            <a:off x="6135588" y="3962400"/>
            <a:ext cx="394958" cy="38986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1" name="Circle"/>
          <p:cNvSpPr/>
          <p:nvPr/>
        </p:nvSpPr>
        <p:spPr>
          <a:xfrm>
            <a:off x="4315254" y="6256866"/>
            <a:ext cx="394958" cy="389865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2" name="Circle"/>
          <p:cNvSpPr/>
          <p:nvPr/>
        </p:nvSpPr>
        <p:spPr>
          <a:xfrm>
            <a:off x="4493054" y="2675466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3" name="Circle"/>
          <p:cNvSpPr/>
          <p:nvPr/>
        </p:nvSpPr>
        <p:spPr>
          <a:xfrm>
            <a:off x="8260721" y="68834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4" name="Circle"/>
          <p:cNvSpPr/>
          <p:nvPr/>
        </p:nvSpPr>
        <p:spPr>
          <a:xfrm>
            <a:off x="9183588" y="3826933"/>
            <a:ext cx="394958" cy="38986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5" name="Circle"/>
          <p:cNvSpPr/>
          <p:nvPr/>
        </p:nvSpPr>
        <p:spPr>
          <a:xfrm>
            <a:off x="10021788" y="5816600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6" name="Circle"/>
          <p:cNvSpPr/>
          <p:nvPr/>
        </p:nvSpPr>
        <p:spPr>
          <a:xfrm>
            <a:off x="3917321" y="83481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7" name="Circle"/>
          <p:cNvSpPr/>
          <p:nvPr/>
        </p:nvSpPr>
        <p:spPr>
          <a:xfrm>
            <a:off x="6304921" y="7509933"/>
            <a:ext cx="394958" cy="389864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8" name="Line"/>
          <p:cNvSpPr/>
          <p:nvPr/>
        </p:nvSpPr>
        <p:spPr>
          <a:xfrm flipV="1">
            <a:off x="-34330" y="3285662"/>
            <a:ext cx="13073460" cy="417234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5627" y="8233811"/>
            <a:ext cx="4747394" cy="954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4" grpId="1"/>
      <p:bldP build="whole" bldLvl="1" animBg="1" rev="0" advAuto="0" spid="1239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3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44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pic>
        <p:nvPicPr>
          <p:cNvPr id="1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226" y="2849827"/>
            <a:ext cx="5029681" cy="2291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2159" y="6098652"/>
            <a:ext cx="6621815" cy="1914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5" grpId="1"/>
      <p:bldP build="whole" bldLvl="1" animBg="1" rev="0" advAuto="0" spid="124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"/>
          <p:cNvSpPr/>
          <p:nvPr/>
        </p:nvSpPr>
        <p:spPr>
          <a:xfrm>
            <a:off x="3241029" y="4133331"/>
            <a:ext cx="8154759" cy="417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7493" y="0"/>
                </a:lnTo>
                <a:lnTo>
                  <a:pt x="16874" y="7104"/>
                </a:lnTo>
                <a:lnTo>
                  <a:pt x="21600" y="10138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Shape"/>
          <p:cNvSpPr/>
          <p:nvPr/>
        </p:nvSpPr>
        <p:spPr>
          <a:xfrm>
            <a:off x="6012274" y="7024896"/>
            <a:ext cx="1749156" cy="120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Shape"/>
          <p:cNvSpPr/>
          <p:nvPr/>
        </p:nvSpPr>
        <p:spPr>
          <a:xfrm>
            <a:off x="6017036" y="2896448"/>
            <a:ext cx="2900743" cy="462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82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83" name="Shape"/>
          <p:cNvSpPr/>
          <p:nvPr/>
        </p:nvSpPr>
        <p:spPr>
          <a:xfrm>
            <a:off x="1270346" y="3926657"/>
            <a:ext cx="3014862" cy="284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Shape"/>
          <p:cNvSpPr/>
          <p:nvPr/>
        </p:nvSpPr>
        <p:spPr>
          <a:xfrm>
            <a:off x="1441928" y="4086738"/>
            <a:ext cx="4746366" cy="2298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Triangle"/>
          <p:cNvSpPr/>
          <p:nvPr/>
        </p:nvSpPr>
        <p:spPr>
          <a:xfrm>
            <a:off x="4619706" y="4685443"/>
            <a:ext cx="2505565" cy="103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Triangle"/>
          <p:cNvSpPr/>
          <p:nvPr/>
        </p:nvSpPr>
        <p:spPr>
          <a:xfrm>
            <a:off x="8151696" y="5148207"/>
            <a:ext cx="1705108" cy="1761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89" name="Group"/>
          <p:cNvGrpSpPr/>
          <p:nvPr/>
        </p:nvGrpSpPr>
        <p:grpSpPr>
          <a:xfrm>
            <a:off x="9645848" y="1896394"/>
            <a:ext cx="2373438" cy="1516099"/>
            <a:chOff x="0" y="0"/>
            <a:chExt cx="2373436" cy="1516098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04" y="0"/>
              <a:ext cx="2255433" cy="681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8297"/>
              <a:ext cx="2255433" cy="62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51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252" name="Shape"/>
          <p:cNvSpPr/>
          <p:nvPr/>
        </p:nvSpPr>
        <p:spPr>
          <a:xfrm>
            <a:off x="1866966" y="2901619"/>
            <a:ext cx="9726495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3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4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5" name="Circle"/>
          <p:cNvSpPr/>
          <p:nvPr/>
        </p:nvSpPr>
        <p:spPr>
          <a:xfrm>
            <a:off x="9254066" y="38184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6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7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8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9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0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1" name="Circle"/>
          <p:cNvSpPr/>
          <p:nvPr/>
        </p:nvSpPr>
        <p:spPr>
          <a:xfrm>
            <a:off x="5867399" y="87460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5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6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267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8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9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0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1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2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3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4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5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6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77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2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283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284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5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6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7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8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9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0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1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2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3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94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296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1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302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303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4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5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6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7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8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9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0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1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2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13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315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317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2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323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324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5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6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7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8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9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0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1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2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3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34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336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338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340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5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34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347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8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9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0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1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2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3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4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5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6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57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359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36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36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365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4" y="6375326"/>
            <a:ext cx="3768567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371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372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3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4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5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6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7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8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9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0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1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8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384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38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388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390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392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7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398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399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0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1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2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3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4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5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6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7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8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09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411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413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415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417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419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421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7">
            <a:off x="5754230" y="6375326"/>
            <a:ext cx="2448295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6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427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428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9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0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1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2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3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4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5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6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7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38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440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442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444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446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448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450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452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6">
            <a:off x="6711469" y="5965008"/>
            <a:ext cx="1813590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7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458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459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0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1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2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3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4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5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6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7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8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69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471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473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475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477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479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481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483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5">
            <a:off x="6711469" y="5965008"/>
            <a:ext cx="1813590" cy="76201"/>
          </a:xfrm>
          <a:prstGeom prst="rect">
            <a:avLst/>
          </a:prstGeom>
        </p:spPr>
      </p:pic>
      <p:pic>
        <p:nvPicPr>
          <p:cNvPr id="1485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460896">
            <a:off x="6831147" y="5408182"/>
            <a:ext cx="2579612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ne"/>
          <p:cNvSpPr/>
          <p:nvPr/>
        </p:nvSpPr>
        <p:spPr>
          <a:xfrm flipV="1">
            <a:off x="11751733" y="5985202"/>
            <a:ext cx="1" cy="3797705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95" name="Group"/>
          <p:cNvGrpSpPr/>
          <p:nvPr/>
        </p:nvGrpSpPr>
        <p:grpSpPr>
          <a:xfrm>
            <a:off x="630992" y="3797023"/>
            <a:ext cx="9820183" cy="4266107"/>
            <a:chOff x="16271" y="1062"/>
            <a:chExt cx="9820182" cy="4266106"/>
          </a:xfrm>
        </p:grpSpPr>
        <p:pic>
          <p:nvPicPr>
            <p:cNvPr id="192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93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94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98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99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200" name="Circle"/>
          <p:cNvSpPr/>
          <p:nvPr/>
        </p:nvSpPr>
        <p:spPr>
          <a:xfrm>
            <a:off x="11554255" y="5735072"/>
            <a:ext cx="394957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  <p:bldP build="whole" bldLvl="1" animBg="1" rev="0" advAuto="0" spid="195" grpId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491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492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3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4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5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6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7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8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9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0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1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0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504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50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508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510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512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514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516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5">
            <a:off x="6711469" y="5965008"/>
            <a:ext cx="1813590" cy="76201"/>
          </a:xfrm>
          <a:prstGeom prst="rect">
            <a:avLst/>
          </a:prstGeom>
        </p:spPr>
      </p:pic>
      <p:pic>
        <p:nvPicPr>
          <p:cNvPr id="1518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460896">
            <a:off x="6831147" y="5408183"/>
            <a:ext cx="2579612" cy="76201"/>
          </a:xfrm>
          <a:prstGeom prst="rect">
            <a:avLst/>
          </a:prstGeom>
        </p:spPr>
      </p:pic>
      <p:pic>
        <p:nvPicPr>
          <p:cNvPr id="1520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399318">
            <a:off x="6262797" y="6534249"/>
            <a:ext cx="4956307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5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52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527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8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9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0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1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2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3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4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5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6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37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539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54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54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545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547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549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551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5">
            <a:off x="6711469" y="5965008"/>
            <a:ext cx="1813590" cy="76201"/>
          </a:xfrm>
          <a:prstGeom prst="rect">
            <a:avLst/>
          </a:prstGeom>
        </p:spPr>
      </p:pic>
      <p:pic>
        <p:nvPicPr>
          <p:cNvPr id="1553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460896">
            <a:off x="6831147" y="5408183"/>
            <a:ext cx="2579612" cy="76201"/>
          </a:xfrm>
          <a:prstGeom prst="rect">
            <a:avLst/>
          </a:prstGeom>
        </p:spPr>
      </p:pic>
      <p:pic>
        <p:nvPicPr>
          <p:cNvPr id="1555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399318">
            <a:off x="6262797" y="6534249"/>
            <a:ext cx="4956307" cy="76201"/>
          </a:xfrm>
          <a:prstGeom prst="rect">
            <a:avLst/>
          </a:prstGeom>
        </p:spPr>
      </p:pic>
      <p:pic>
        <p:nvPicPr>
          <p:cNvPr id="1557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4658855">
            <a:off x="7186290" y="5676528"/>
            <a:ext cx="3441655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2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563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564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5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6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7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8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9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0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1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2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3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74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576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578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580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582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584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586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588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5">
            <a:off x="6711469" y="5965008"/>
            <a:ext cx="1813590" cy="76201"/>
          </a:xfrm>
          <a:prstGeom prst="rect">
            <a:avLst/>
          </a:prstGeom>
        </p:spPr>
      </p:pic>
      <p:pic>
        <p:nvPicPr>
          <p:cNvPr id="1590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460896">
            <a:off x="6831147" y="5408183"/>
            <a:ext cx="2579612" cy="76201"/>
          </a:xfrm>
          <a:prstGeom prst="rect">
            <a:avLst/>
          </a:prstGeom>
        </p:spPr>
      </p:pic>
      <p:pic>
        <p:nvPicPr>
          <p:cNvPr id="1592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399318">
            <a:off x="6262797" y="6534249"/>
            <a:ext cx="4956307" cy="76201"/>
          </a:xfrm>
          <a:prstGeom prst="rect">
            <a:avLst/>
          </a:prstGeom>
        </p:spPr>
      </p:pic>
      <p:pic>
        <p:nvPicPr>
          <p:cNvPr id="1594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4658855">
            <a:off x="7186290" y="5676528"/>
            <a:ext cx="3441654" cy="76201"/>
          </a:xfrm>
          <a:prstGeom prst="rect">
            <a:avLst/>
          </a:prstGeom>
        </p:spPr>
      </p:pic>
      <p:pic>
        <p:nvPicPr>
          <p:cNvPr id="1596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3500000">
            <a:off x="7712985" y="5190143"/>
            <a:ext cx="2989687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1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02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03" name="Circle"/>
          <p:cNvSpPr/>
          <p:nvPr/>
        </p:nvSpPr>
        <p:spPr>
          <a:xfrm>
            <a:off x="5867400" y="3276600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4" name="Circle"/>
          <p:cNvSpPr/>
          <p:nvPr/>
        </p:nvSpPr>
        <p:spPr>
          <a:xfrm>
            <a:off x="9127066" y="2065866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5" name="Circle"/>
          <p:cNvSpPr/>
          <p:nvPr/>
        </p:nvSpPr>
        <p:spPr>
          <a:xfrm>
            <a:off x="9254066" y="3818466"/>
            <a:ext cx="484784" cy="47856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6" name="Circle"/>
          <p:cNvSpPr/>
          <p:nvPr/>
        </p:nvSpPr>
        <p:spPr>
          <a:xfrm>
            <a:off x="5774266" y="6333066"/>
            <a:ext cx="484784" cy="47856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7" name="Circle"/>
          <p:cNvSpPr/>
          <p:nvPr/>
        </p:nvSpPr>
        <p:spPr>
          <a:xfrm>
            <a:off x="8830733" y="5207000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8" name="Circle"/>
          <p:cNvSpPr/>
          <p:nvPr/>
        </p:nvSpPr>
        <p:spPr>
          <a:xfrm>
            <a:off x="2895600" y="3623733"/>
            <a:ext cx="484784" cy="47856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9" name="Circle"/>
          <p:cNvSpPr/>
          <p:nvPr/>
        </p:nvSpPr>
        <p:spPr>
          <a:xfrm>
            <a:off x="2040467" y="7747000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0" name="Circle"/>
          <p:cNvSpPr/>
          <p:nvPr/>
        </p:nvSpPr>
        <p:spPr>
          <a:xfrm>
            <a:off x="10227733" y="8415867"/>
            <a:ext cx="484784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1" name="Circle"/>
          <p:cNvSpPr/>
          <p:nvPr/>
        </p:nvSpPr>
        <p:spPr>
          <a:xfrm>
            <a:off x="5867400" y="8746067"/>
            <a:ext cx="484783" cy="47856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2" name="Shape"/>
          <p:cNvSpPr/>
          <p:nvPr/>
        </p:nvSpPr>
        <p:spPr>
          <a:xfrm>
            <a:off x="1866966" y="2901619"/>
            <a:ext cx="9726494" cy="597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6171"/>
                </a:moveTo>
                <a:lnTo>
                  <a:pt x="3332" y="0"/>
                </a:lnTo>
                <a:lnTo>
                  <a:pt x="4692" y="4769"/>
                </a:lnTo>
                <a:lnTo>
                  <a:pt x="6633" y="6368"/>
                </a:lnTo>
                <a:lnTo>
                  <a:pt x="11853" y="8632"/>
                </a:lnTo>
                <a:lnTo>
                  <a:pt x="14126" y="4794"/>
                </a:lnTo>
                <a:lnTo>
                  <a:pt x="19164" y="7784"/>
                </a:lnTo>
                <a:lnTo>
                  <a:pt x="21600" y="6365"/>
                </a:lnTo>
                <a:lnTo>
                  <a:pt x="18804" y="11665"/>
                </a:lnTo>
                <a:lnTo>
                  <a:pt x="17298" y="15628"/>
                </a:lnTo>
                <a:lnTo>
                  <a:pt x="16455" y="21600"/>
                </a:lnTo>
                <a:lnTo>
                  <a:pt x="13691" y="13960"/>
                </a:lnTo>
                <a:lnTo>
                  <a:pt x="10741" y="17052"/>
                </a:lnTo>
                <a:lnTo>
                  <a:pt x="9465" y="19072"/>
                </a:lnTo>
                <a:lnTo>
                  <a:pt x="6931" y="17070"/>
                </a:lnTo>
                <a:lnTo>
                  <a:pt x="1468" y="11834"/>
                </a:lnTo>
                <a:lnTo>
                  <a:pt x="0" y="6171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13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7054749">
            <a:off x="1187184" y="4494353"/>
            <a:ext cx="3520946" cy="76201"/>
          </a:xfrm>
          <a:prstGeom prst="rect">
            <a:avLst/>
          </a:prstGeom>
        </p:spPr>
      </p:pic>
      <p:pic>
        <p:nvPicPr>
          <p:cNvPr id="1615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336815">
            <a:off x="1967213" y="5161925"/>
            <a:ext cx="2540871" cy="76201"/>
          </a:xfrm>
          <a:prstGeom prst="rect">
            <a:avLst/>
          </a:prstGeom>
        </p:spPr>
      </p:pic>
      <p:pic>
        <p:nvPicPr>
          <p:cNvPr id="1617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652523">
            <a:off x="2325461" y="5317152"/>
            <a:ext cx="2757924" cy="76201"/>
          </a:xfrm>
          <a:prstGeom prst="rect">
            <a:avLst/>
          </a:prstGeom>
        </p:spPr>
      </p:pic>
      <p:pic>
        <p:nvPicPr>
          <p:cNvPr id="1619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008939">
            <a:off x="3374482" y="6077571"/>
            <a:ext cx="3013516" cy="76201"/>
          </a:xfrm>
          <a:prstGeom prst="rect">
            <a:avLst/>
          </a:prstGeom>
        </p:spPr>
      </p:pic>
      <p:pic>
        <p:nvPicPr>
          <p:cNvPr id="1621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952980">
            <a:off x="3583175" y="6375326"/>
            <a:ext cx="3768565" cy="76201"/>
          </a:xfrm>
          <a:prstGeom prst="rect">
            <a:avLst/>
          </a:prstGeom>
        </p:spPr>
      </p:pic>
      <p:pic>
        <p:nvPicPr>
          <p:cNvPr id="1623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75917">
            <a:off x="4003778" y="6077571"/>
            <a:ext cx="3541711" cy="76201"/>
          </a:xfrm>
          <a:prstGeom prst="rect">
            <a:avLst/>
          </a:prstGeom>
        </p:spPr>
      </p:pic>
      <p:pic>
        <p:nvPicPr>
          <p:cNvPr id="1625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6795085">
            <a:off x="5754230" y="6375326"/>
            <a:ext cx="2448295" cy="76201"/>
          </a:xfrm>
          <a:prstGeom prst="rect">
            <a:avLst/>
          </a:prstGeom>
        </p:spPr>
      </p:pic>
      <p:pic>
        <p:nvPicPr>
          <p:cNvPr id="1627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445555">
            <a:off x="6711469" y="5965008"/>
            <a:ext cx="1813590" cy="76201"/>
          </a:xfrm>
          <a:prstGeom prst="rect">
            <a:avLst/>
          </a:prstGeom>
        </p:spPr>
      </p:pic>
      <p:pic>
        <p:nvPicPr>
          <p:cNvPr id="1629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6460896">
            <a:off x="6831147" y="5408183"/>
            <a:ext cx="2579612" cy="76201"/>
          </a:xfrm>
          <a:prstGeom prst="rect">
            <a:avLst/>
          </a:prstGeom>
        </p:spPr>
      </p:pic>
      <p:pic>
        <p:nvPicPr>
          <p:cNvPr id="1631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5399318">
            <a:off x="6262797" y="6534249"/>
            <a:ext cx="4956307" cy="76201"/>
          </a:xfrm>
          <a:prstGeom prst="rect">
            <a:avLst/>
          </a:prstGeom>
        </p:spPr>
      </p:pic>
      <p:pic>
        <p:nvPicPr>
          <p:cNvPr id="1633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4658855">
            <a:off x="7186290" y="5676528"/>
            <a:ext cx="3441654" cy="76201"/>
          </a:xfrm>
          <a:prstGeom prst="rect">
            <a:avLst/>
          </a:prstGeom>
        </p:spPr>
      </p:pic>
      <p:pic>
        <p:nvPicPr>
          <p:cNvPr id="1635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3500000">
            <a:off x="7712985" y="5190143"/>
            <a:ext cx="2989687" cy="76201"/>
          </a:xfrm>
          <a:prstGeom prst="rect">
            <a:avLst/>
          </a:prstGeom>
        </p:spPr>
      </p:pic>
      <p:pic>
        <p:nvPicPr>
          <p:cNvPr id="1637" name="Line" descr="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6777905">
            <a:off x="9746857" y="5584526"/>
            <a:ext cx="1250122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"/>
          <p:cNvSpPr/>
          <p:nvPr/>
        </p:nvSpPr>
        <p:spPr>
          <a:xfrm>
            <a:off x="-987525" y="807243"/>
            <a:ext cx="14383545" cy="11549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8" y="21600"/>
                </a:lnTo>
                <a:lnTo>
                  <a:pt x="21600" y="17464"/>
                </a:lnTo>
                <a:lnTo>
                  <a:pt x="7421" y="16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1" name="Line"/>
          <p:cNvSpPr/>
          <p:nvPr/>
        </p:nvSpPr>
        <p:spPr>
          <a:xfrm>
            <a:off x="4045942" y="1751012"/>
            <a:ext cx="11201897" cy="10078073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2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4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45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1" grpId="2"/>
      <p:bldP build="whole" bldLvl="1" animBg="1" rev="0" advAuto="0" spid="1640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Triangle"/>
          <p:cNvSpPr/>
          <p:nvPr/>
        </p:nvSpPr>
        <p:spPr>
          <a:xfrm>
            <a:off x="6192440" y="90969"/>
            <a:ext cx="8627351" cy="9789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022"/>
                </a:moveTo>
                <a:lnTo>
                  <a:pt x="17305" y="21600"/>
                </a:lnTo>
                <a:lnTo>
                  <a:pt x="21600" y="0"/>
                </a:lnTo>
                <a:lnTo>
                  <a:pt x="0" y="8022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8" name="Shape"/>
          <p:cNvSpPr/>
          <p:nvPr/>
        </p:nvSpPr>
        <p:spPr>
          <a:xfrm>
            <a:off x="-987525" y="807243"/>
            <a:ext cx="14383545" cy="11549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8" y="21600"/>
                </a:lnTo>
                <a:lnTo>
                  <a:pt x="21600" y="17464"/>
                </a:lnTo>
                <a:lnTo>
                  <a:pt x="7421" y="16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9" name="Line"/>
          <p:cNvSpPr/>
          <p:nvPr/>
        </p:nvSpPr>
        <p:spPr>
          <a:xfrm flipV="1">
            <a:off x="-123329" y="597793"/>
            <a:ext cx="13673336" cy="5732364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0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51" name="Shape"/>
          <p:cNvSpPr/>
          <p:nvPr/>
        </p:nvSpPr>
        <p:spPr>
          <a:xfrm>
            <a:off x="-805954" y="3714342"/>
            <a:ext cx="13848110" cy="7038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9" y="8030"/>
                </a:moveTo>
                <a:lnTo>
                  <a:pt x="0" y="18951"/>
                </a:lnTo>
                <a:lnTo>
                  <a:pt x="8287" y="21600"/>
                </a:lnTo>
                <a:lnTo>
                  <a:pt x="21600" y="18699"/>
                </a:lnTo>
                <a:lnTo>
                  <a:pt x="10941" y="0"/>
                </a:lnTo>
                <a:lnTo>
                  <a:pt x="1239" y="8030"/>
                </a:lnTo>
                <a:close/>
              </a:path>
            </a:pathLst>
          </a:custGeom>
          <a:solidFill>
            <a:srgbClr val="8E40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2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53" name="Line"/>
          <p:cNvSpPr/>
          <p:nvPr/>
        </p:nvSpPr>
        <p:spPr>
          <a:xfrm>
            <a:off x="4147541" y="1827213"/>
            <a:ext cx="11201898" cy="1007807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5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56" name="Tercer subproblema"/>
          <p:cNvSpPr txBox="1"/>
          <p:nvPr/>
        </p:nvSpPr>
        <p:spPr>
          <a:xfrm>
            <a:off x="325966" y="-386921"/>
            <a:ext cx="12014201" cy="1704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9" grpId="1"/>
      <p:bldP build="whole" bldLvl="1" animBg="1" rev="0" advAuto="0" spid="1651" grpId="3"/>
      <p:bldP build="whole" bldLvl="1" animBg="1" rev="0" advAuto="0" spid="1647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Triangle"/>
          <p:cNvSpPr/>
          <p:nvPr/>
        </p:nvSpPr>
        <p:spPr>
          <a:xfrm>
            <a:off x="6192440" y="90969"/>
            <a:ext cx="8627351" cy="9789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022"/>
                </a:moveTo>
                <a:lnTo>
                  <a:pt x="17305" y="21600"/>
                </a:lnTo>
                <a:lnTo>
                  <a:pt x="21600" y="0"/>
                </a:lnTo>
                <a:lnTo>
                  <a:pt x="0" y="8022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9" name="Shape"/>
          <p:cNvSpPr/>
          <p:nvPr/>
        </p:nvSpPr>
        <p:spPr>
          <a:xfrm>
            <a:off x="6233814" y="-310559"/>
            <a:ext cx="9949848" cy="10174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595"/>
                </a:moveTo>
                <a:lnTo>
                  <a:pt x="14684" y="21600"/>
                </a:lnTo>
                <a:lnTo>
                  <a:pt x="21600" y="1018"/>
                </a:lnTo>
                <a:lnTo>
                  <a:pt x="17250" y="0"/>
                </a:lnTo>
                <a:lnTo>
                  <a:pt x="9491" y="4574"/>
                </a:lnTo>
                <a:lnTo>
                  <a:pt x="0" y="8595"/>
                </a:lnTo>
                <a:close/>
              </a:path>
            </a:pathLst>
          </a:custGeom>
          <a:solidFill>
            <a:srgbClr val="8C583A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0" name="Shape"/>
          <p:cNvSpPr/>
          <p:nvPr/>
        </p:nvSpPr>
        <p:spPr>
          <a:xfrm>
            <a:off x="-987525" y="807243"/>
            <a:ext cx="14383545" cy="11549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8" y="21600"/>
                </a:lnTo>
                <a:lnTo>
                  <a:pt x="21600" y="17464"/>
                </a:lnTo>
                <a:lnTo>
                  <a:pt x="7421" y="16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1" name="Shape"/>
          <p:cNvSpPr/>
          <p:nvPr/>
        </p:nvSpPr>
        <p:spPr>
          <a:xfrm>
            <a:off x="-1344479" y="1496087"/>
            <a:ext cx="7563114" cy="4899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82" y="21600"/>
                </a:moveTo>
                <a:lnTo>
                  <a:pt x="21600" y="9635"/>
                </a:lnTo>
                <a:lnTo>
                  <a:pt x="14736" y="0"/>
                </a:lnTo>
                <a:lnTo>
                  <a:pt x="0" y="115"/>
                </a:lnTo>
                <a:lnTo>
                  <a:pt x="3482" y="216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2" name="Triangle"/>
          <p:cNvSpPr/>
          <p:nvPr/>
        </p:nvSpPr>
        <p:spPr>
          <a:xfrm>
            <a:off x="4139869" y="1617952"/>
            <a:ext cx="6848565" cy="2112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30"/>
                </a:moveTo>
                <a:lnTo>
                  <a:pt x="6853" y="21600"/>
                </a:lnTo>
                <a:lnTo>
                  <a:pt x="21600" y="0"/>
                </a:lnTo>
                <a:lnTo>
                  <a:pt x="0" y="1930"/>
                </a:lnTo>
                <a:close/>
              </a:path>
            </a:pathLst>
          </a:cu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3" name="Line"/>
          <p:cNvSpPr/>
          <p:nvPr/>
        </p:nvSpPr>
        <p:spPr>
          <a:xfrm flipV="1">
            <a:off x="-123329" y="597792"/>
            <a:ext cx="13673338" cy="5732365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4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65" name="Shape"/>
          <p:cNvSpPr/>
          <p:nvPr/>
        </p:nvSpPr>
        <p:spPr>
          <a:xfrm>
            <a:off x="-805954" y="3714342"/>
            <a:ext cx="13848110" cy="7038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9" y="8030"/>
                </a:moveTo>
                <a:lnTo>
                  <a:pt x="0" y="18951"/>
                </a:lnTo>
                <a:lnTo>
                  <a:pt x="8287" y="21600"/>
                </a:lnTo>
                <a:lnTo>
                  <a:pt x="21600" y="18699"/>
                </a:lnTo>
                <a:lnTo>
                  <a:pt x="10941" y="0"/>
                </a:lnTo>
                <a:lnTo>
                  <a:pt x="1239" y="8030"/>
                </a:lnTo>
                <a:close/>
              </a:path>
            </a:pathLst>
          </a:custGeom>
          <a:solidFill>
            <a:srgbClr val="8E40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67" name="Line"/>
          <p:cNvSpPr/>
          <p:nvPr/>
        </p:nvSpPr>
        <p:spPr>
          <a:xfrm>
            <a:off x="4147541" y="1827213"/>
            <a:ext cx="11201898" cy="1007807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9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70" name="Tercer subproblema"/>
          <p:cNvSpPr txBox="1"/>
          <p:nvPr/>
        </p:nvSpPr>
        <p:spPr>
          <a:xfrm>
            <a:off x="325966" y="-386921"/>
            <a:ext cx="12014201" cy="1704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71" name="Line"/>
          <p:cNvSpPr/>
          <p:nvPr/>
        </p:nvSpPr>
        <p:spPr>
          <a:xfrm>
            <a:off x="-126802" y="6387802"/>
            <a:ext cx="13680282" cy="351155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2" name="Shape"/>
          <p:cNvSpPr/>
          <p:nvPr/>
        </p:nvSpPr>
        <p:spPr>
          <a:xfrm>
            <a:off x="-241697" y="3670796"/>
            <a:ext cx="13216870" cy="6097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828"/>
                </a:moveTo>
                <a:lnTo>
                  <a:pt x="10586" y="0"/>
                </a:lnTo>
                <a:lnTo>
                  <a:pt x="21600" y="21600"/>
                </a:lnTo>
                <a:lnTo>
                  <a:pt x="738" y="9891"/>
                </a:lnTo>
                <a:lnTo>
                  <a:pt x="0" y="982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143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4405" y="3745070"/>
            <a:ext cx="279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5527" y="4577773"/>
            <a:ext cx="279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0842" y="7288940"/>
            <a:ext cx="292101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5" grpId="8"/>
      <p:bldP build="whole" bldLvl="1" animBg="1" rev="0" advAuto="0" spid="1661" grpId="2"/>
      <p:bldP build="whole" bldLvl="1" animBg="1" rev="0" advAuto="0" spid="1673" grpId="6"/>
      <p:bldP build="whole" bldLvl="1" animBg="1" rev="0" advAuto="0" spid="1671" grpId="4"/>
      <p:bldP build="whole" bldLvl="1" animBg="1" rev="0" advAuto="0" spid="1672" grpId="5"/>
      <p:bldP build="whole" bldLvl="1" animBg="1" rev="0" advAuto="0" spid="1674" grpId="7"/>
      <p:bldP build="whole" bldLvl="1" animBg="1" rev="0" advAuto="0" spid="1662" grpId="1"/>
      <p:bldP build="whole" bldLvl="1" animBg="1" rev="0" advAuto="0" spid="1659" grpId="3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78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7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0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sp>
        <p:nvSpPr>
          <p:cNvPr id="1681" name="Tercer subproblema"/>
          <p:cNvSpPr txBox="1"/>
          <p:nvPr/>
        </p:nvSpPr>
        <p:spPr>
          <a:xfrm>
            <a:off x="325966" y="-386921"/>
            <a:ext cx="12014201" cy="1704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82" name="Triangle"/>
          <p:cNvSpPr/>
          <p:nvPr/>
        </p:nvSpPr>
        <p:spPr>
          <a:xfrm>
            <a:off x="3192859" y="2390193"/>
            <a:ext cx="1978044" cy="3543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924"/>
                </a:moveTo>
                <a:lnTo>
                  <a:pt x="15283" y="21600"/>
                </a:lnTo>
                <a:lnTo>
                  <a:pt x="21600" y="0"/>
                </a:lnTo>
                <a:lnTo>
                  <a:pt x="0" y="892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3" name="Shape"/>
          <p:cNvSpPr/>
          <p:nvPr/>
        </p:nvSpPr>
        <p:spPr>
          <a:xfrm>
            <a:off x="2476384" y="5946444"/>
            <a:ext cx="3337505" cy="3108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74" y="0"/>
                </a:moveTo>
                <a:lnTo>
                  <a:pt x="21600" y="7995"/>
                </a:lnTo>
                <a:lnTo>
                  <a:pt x="9177" y="11077"/>
                </a:lnTo>
                <a:lnTo>
                  <a:pt x="3247" y="21600"/>
                </a:lnTo>
                <a:lnTo>
                  <a:pt x="0" y="4612"/>
                </a:lnTo>
                <a:lnTo>
                  <a:pt x="13774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4" name="Triangle"/>
          <p:cNvSpPr/>
          <p:nvPr/>
        </p:nvSpPr>
        <p:spPr>
          <a:xfrm>
            <a:off x="5207396" y="2434034"/>
            <a:ext cx="3924536" cy="198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8059" y="21600"/>
                </a:lnTo>
                <a:lnTo>
                  <a:pt x="21600" y="1305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5" name="Shape"/>
          <p:cNvSpPr/>
          <p:nvPr/>
        </p:nvSpPr>
        <p:spPr>
          <a:xfrm>
            <a:off x="5760839" y="3655848"/>
            <a:ext cx="5586795" cy="2223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30" y="7675"/>
                </a:moveTo>
                <a:lnTo>
                  <a:pt x="0" y="17246"/>
                </a:lnTo>
                <a:lnTo>
                  <a:pt x="4720" y="21600"/>
                </a:lnTo>
                <a:lnTo>
                  <a:pt x="21600" y="14479"/>
                </a:lnTo>
                <a:lnTo>
                  <a:pt x="13119" y="0"/>
                </a:lnTo>
                <a:lnTo>
                  <a:pt x="3530" y="7675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6" name="Line"/>
          <p:cNvSpPr/>
          <p:nvPr/>
        </p:nvSpPr>
        <p:spPr>
          <a:xfrm flipV="1">
            <a:off x="5802510" y="5857941"/>
            <a:ext cx="1152791" cy="12407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7" name="Line"/>
          <p:cNvSpPr/>
          <p:nvPr/>
        </p:nvSpPr>
        <p:spPr>
          <a:xfrm>
            <a:off x="6947363" y="5146486"/>
            <a:ext cx="4403025" cy="3051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077"/>
                </a:moveTo>
                <a:lnTo>
                  <a:pt x="14619" y="21600"/>
                </a:lnTo>
                <a:lnTo>
                  <a:pt x="9750" y="10347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8" name="Line"/>
          <p:cNvSpPr/>
          <p:nvPr/>
        </p:nvSpPr>
        <p:spPr>
          <a:xfrm>
            <a:off x="2992702" y="7120919"/>
            <a:ext cx="4944855" cy="2264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57"/>
                </a:moveTo>
                <a:lnTo>
                  <a:pt x="10737" y="13971"/>
                </a:lnTo>
                <a:lnTo>
                  <a:pt x="14975" y="21600"/>
                </a:lnTo>
                <a:lnTo>
                  <a:pt x="21600" y="17739"/>
                </a:lnTo>
                <a:lnTo>
                  <a:pt x="12337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9" name="Line"/>
          <p:cNvSpPr/>
          <p:nvPr/>
        </p:nvSpPr>
        <p:spPr>
          <a:xfrm>
            <a:off x="7935846" y="8167051"/>
            <a:ext cx="2061634" cy="988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995"/>
                </a:moveTo>
                <a:lnTo>
                  <a:pt x="21600" y="21600"/>
                </a:lnTo>
                <a:lnTo>
                  <a:pt x="20804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953" y="2316478"/>
            <a:ext cx="3795003" cy="54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7695" y="2213071"/>
            <a:ext cx="1644056" cy="748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1" grpId="2"/>
      <p:bldP build="whole" bldLvl="1" animBg="1" rev="0" advAuto="0" spid="169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5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69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  <p:pic>
        <p:nvPicPr>
          <p:cNvPr id="16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7560" y="2816158"/>
            <a:ext cx="5029680" cy="229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032" y="6031315"/>
            <a:ext cx="9376736" cy="1885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7" grpId="1"/>
      <p:bldP build="whole" bldLvl="1" animBg="1" rev="0" advAuto="0" spid="1698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372" y="4748286"/>
            <a:ext cx="8478056" cy="1704828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Dingbat Check"/>
          <p:cNvSpPr/>
          <p:nvPr/>
        </p:nvSpPr>
        <p:spPr>
          <a:xfrm>
            <a:off x="3734962" y="2920663"/>
            <a:ext cx="5196209" cy="4937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04" name="Woosh-Mark_DiAngelo-4778593.wav" descr="Woosh-Mark_DiAngelo-4778593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92378" y="2883892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Tercer subproblema"/>
          <p:cNvSpPr txBox="1"/>
          <p:nvPr>
            <p:ph type="ctrTitle"/>
          </p:nvPr>
        </p:nvSpPr>
        <p:spPr>
          <a:xfrm>
            <a:off x="325966" y="-386921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Tercer subproblema</a:t>
            </a:r>
          </a:p>
        </p:txBody>
      </p:sp>
      <p:sp>
        <p:nvSpPr>
          <p:cNvPr id="1706" name="Puntos en el polígono"/>
          <p:cNvSpPr txBox="1"/>
          <p:nvPr/>
        </p:nvSpPr>
        <p:spPr>
          <a:xfrm>
            <a:off x="351366" y="6587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Puntos en el polígono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7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5958" fill="hold"/>
                                        <p:tgtEl>
                                          <p:spTgt spid="17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1704"/>
                </p:tgtEl>
              </p:cMediaNode>
            </p:audio>
          </p:childTnLst>
        </p:cTn>
      </p:par>
    </p:tnLst>
    <p:bldLst>
      <p:bldP build="whole" bldLvl="1" animBg="1" rev="0" advAuto="0" spid="1703" grpId="2"/>
      <p:bldP build="whole" bldLvl="1" animBg="1" rev="0" advAuto="0" spid="170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07" name="Group"/>
          <p:cNvGrpSpPr/>
          <p:nvPr/>
        </p:nvGrpSpPr>
        <p:grpSpPr>
          <a:xfrm>
            <a:off x="825725" y="-2779727"/>
            <a:ext cx="9820184" cy="4266107"/>
            <a:chOff x="16271" y="1062"/>
            <a:chExt cx="9820182" cy="4266106"/>
          </a:xfrm>
        </p:grpSpPr>
        <p:pic>
          <p:nvPicPr>
            <p:cNvPr id="204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5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6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08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211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212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235094" y="3779519"/>
            <a:ext cx="6534612" cy="4879885"/>
            <a:chOff x="0" y="0"/>
            <a:chExt cx="6534610" cy="4879884"/>
          </a:xfrm>
        </p:grpSpPr>
        <p:sp>
          <p:nvSpPr>
            <p:cNvPr id="213" name="Triangle"/>
            <p:cNvSpPr/>
            <p:nvPr/>
          </p:nvSpPr>
          <p:spPr>
            <a:xfrm>
              <a:off x="0" y="927865"/>
              <a:ext cx="1583516" cy="274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72" y="0"/>
                  </a:moveTo>
                  <a:lnTo>
                    <a:pt x="0" y="21600"/>
                  </a:lnTo>
                  <a:lnTo>
                    <a:pt x="21600" y="12393"/>
                  </a:lnTo>
                  <a:lnTo>
                    <a:pt x="16372" y="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4" name="Shape"/>
            <p:cNvSpPr/>
            <p:nvPr/>
          </p:nvSpPr>
          <p:spPr>
            <a:xfrm>
              <a:off x="1111675" y="1110515"/>
              <a:ext cx="2646349" cy="2879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4" y="3577"/>
                  </a:moveTo>
                  <a:lnTo>
                    <a:pt x="21600" y="0"/>
                  </a:lnTo>
                  <a:lnTo>
                    <a:pt x="9884" y="21600"/>
                  </a:lnTo>
                  <a:lnTo>
                    <a:pt x="0" y="10850"/>
                  </a:lnTo>
                  <a:lnTo>
                    <a:pt x="9974" y="3577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5" name="Shape"/>
            <p:cNvSpPr/>
            <p:nvPr/>
          </p:nvSpPr>
          <p:spPr>
            <a:xfrm>
              <a:off x="1057878" y="0"/>
              <a:ext cx="2824293" cy="3385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24" y="5156"/>
                  </a:moveTo>
                  <a:lnTo>
                    <a:pt x="21600" y="21600"/>
                  </a:lnTo>
                  <a:lnTo>
                    <a:pt x="17745" y="0"/>
                  </a:lnTo>
                  <a:lnTo>
                    <a:pt x="0" y="12969"/>
                  </a:lnTo>
                  <a:lnTo>
                    <a:pt x="14824" y="5156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" name="Triangle"/>
            <p:cNvSpPr/>
            <p:nvPr/>
          </p:nvSpPr>
          <p:spPr>
            <a:xfrm>
              <a:off x="433416" y="3556645"/>
              <a:ext cx="2499123" cy="132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199"/>
                  </a:moveTo>
                  <a:lnTo>
                    <a:pt x="21600" y="0"/>
                  </a:lnTo>
                  <a:lnTo>
                    <a:pt x="17595" y="21600"/>
                  </a:lnTo>
                  <a:lnTo>
                    <a:pt x="0" y="12199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" name="Triangle"/>
            <p:cNvSpPr/>
            <p:nvPr/>
          </p:nvSpPr>
          <p:spPr>
            <a:xfrm>
              <a:off x="3743330" y="1375500"/>
              <a:ext cx="2791281" cy="2872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3723" y="0"/>
                  </a:lnTo>
                  <a:lnTo>
                    <a:pt x="21600" y="15201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" name="Triangle"/>
            <p:cNvSpPr/>
            <p:nvPr/>
          </p:nvSpPr>
          <p:spPr>
            <a:xfrm>
              <a:off x="138839" y="491512"/>
              <a:ext cx="4364912" cy="343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0334" y="10111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" name="Circle"/>
            <p:cNvSpPr/>
            <p:nvPr/>
          </p:nvSpPr>
          <p:spPr>
            <a:xfrm>
              <a:off x="3288472" y="1413122"/>
              <a:ext cx="233694" cy="229990"/>
            </a:xfrm>
            <a:prstGeom prst="ellipse">
              <a:avLst/>
            </a:prstGeom>
            <a:solidFill>
              <a:schemeClr val="accent3"/>
            </a:solidFill>
            <a:ln w="127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21" name="Primer Subproblema"/>
          <p:cNvSpPr txBox="1"/>
          <p:nvPr/>
        </p:nvSpPr>
        <p:spPr>
          <a:xfrm>
            <a:off x="237701" y="3039825"/>
            <a:ext cx="3859531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222" name="Circle"/>
          <p:cNvSpPr/>
          <p:nvPr/>
        </p:nvSpPr>
        <p:spPr>
          <a:xfrm>
            <a:off x="11554255" y="30943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"/>
          <p:cNvSpPr/>
          <p:nvPr/>
        </p:nvSpPr>
        <p:spPr>
          <a:xfrm>
            <a:off x="3241029" y="4133331"/>
            <a:ext cx="8154759" cy="417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7493" y="0"/>
                </a:lnTo>
                <a:lnTo>
                  <a:pt x="16874" y="7104"/>
                </a:lnTo>
                <a:lnTo>
                  <a:pt x="21600" y="10138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381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0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11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712" name="Shape"/>
          <p:cNvSpPr/>
          <p:nvPr/>
        </p:nvSpPr>
        <p:spPr>
          <a:xfrm>
            <a:off x="1270346" y="3926657"/>
            <a:ext cx="3014862" cy="284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54"/>
                </a:moveTo>
                <a:lnTo>
                  <a:pt x="21600" y="21600"/>
                </a:lnTo>
                <a:lnTo>
                  <a:pt x="15133" y="4888"/>
                </a:lnTo>
                <a:lnTo>
                  <a:pt x="18165" y="0"/>
                </a:lnTo>
                <a:lnTo>
                  <a:pt x="0" y="1854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3" name="Shape"/>
          <p:cNvSpPr/>
          <p:nvPr/>
        </p:nvSpPr>
        <p:spPr>
          <a:xfrm>
            <a:off x="1441928" y="4086738"/>
            <a:ext cx="4746366" cy="2298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908"/>
                </a:moveTo>
                <a:lnTo>
                  <a:pt x="3300" y="21600"/>
                </a:lnTo>
                <a:lnTo>
                  <a:pt x="18251" y="18600"/>
                </a:lnTo>
                <a:lnTo>
                  <a:pt x="21600" y="12067"/>
                </a:lnTo>
                <a:lnTo>
                  <a:pt x="16130" y="0"/>
                </a:lnTo>
                <a:lnTo>
                  <a:pt x="0" y="15908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4" name="Triangle"/>
          <p:cNvSpPr/>
          <p:nvPr/>
        </p:nvSpPr>
        <p:spPr>
          <a:xfrm>
            <a:off x="4619706" y="4685443"/>
            <a:ext cx="2505565" cy="1030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77"/>
                </a:moveTo>
                <a:lnTo>
                  <a:pt x="18626" y="21600"/>
                </a:lnTo>
                <a:lnTo>
                  <a:pt x="21600" y="0"/>
                </a:lnTo>
                <a:lnTo>
                  <a:pt x="0" y="5477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5" name="Shape"/>
          <p:cNvSpPr/>
          <p:nvPr/>
        </p:nvSpPr>
        <p:spPr>
          <a:xfrm>
            <a:off x="6017036" y="2896448"/>
            <a:ext cx="2900743" cy="4623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6"/>
                </a:moveTo>
                <a:lnTo>
                  <a:pt x="8091" y="21600"/>
                </a:lnTo>
                <a:lnTo>
                  <a:pt x="21600" y="5384"/>
                </a:lnTo>
                <a:lnTo>
                  <a:pt x="10994" y="0"/>
                </a:lnTo>
                <a:lnTo>
                  <a:pt x="7645" y="4634"/>
                </a:lnTo>
                <a:lnTo>
                  <a:pt x="0" y="37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6" name="Shape"/>
          <p:cNvSpPr/>
          <p:nvPr/>
        </p:nvSpPr>
        <p:spPr>
          <a:xfrm>
            <a:off x="6012274" y="7024896"/>
            <a:ext cx="1749156" cy="120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" y="0"/>
                </a:moveTo>
                <a:lnTo>
                  <a:pt x="0" y="21519"/>
                </a:lnTo>
                <a:lnTo>
                  <a:pt x="21084" y="21600"/>
                </a:lnTo>
                <a:lnTo>
                  <a:pt x="21600" y="320"/>
                </a:lnTo>
                <a:lnTo>
                  <a:pt x="30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7" name="Triangle"/>
          <p:cNvSpPr/>
          <p:nvPr/>
        </p:nvSpPr>
        <p:spPr>
          <a:xfrm>
            <a:off x="8151696" y="5148207"/>
            <a:ext cx="1705108" cy="1761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5"/>
                </a:moveTo>
                <a:lnTo>
                  <a:pt x="21600" y="0"/>
                </a:lnTo>
                <a:lnTo>
                  <a:pt x="21083" y="21600"/>
                </a:lnTo>
                <a:lnTo>
                  <a:pt x="0" y="19075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Shape"/>
          <p:cNvSpPr/>
          <p:nvPr/>
        </p:nvSpPr>
        <p:spPr>
          <a:xfrm>
            <a:off x="2220317" y="2461921"/>
            <a:ext cx="7164677" cy="7367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47" y="4622"/>
                </a:moveTo>
                <a:lnTo>
                  <a:pt x="0" y="16154"/>
                </a:lnTo>
                <a:lnTo>
                  <a:pt x="3032" y="21600"/>
                </a:lnTo>
                <a:lnTo>
                  <a:pt x="7722" y="19018"/>
                </a:lnTo>
                <a:lnTo>
                  <a:pt x="14659" y="18641"/>
                </a:lnTo>
                <a:lnTo>
                  <a:pt x="21600" y="5494"/>
                </a:lnTo>
                <a:lnTo>
                  <a:pt x="16102" y="120"/>
                </a:lnTo>
                <a:lnTo>
                  <a:pt x="14974" y="5701"/>
                </a:lnTo>
                <a:lnTo>
                  <a:pt x="7708" y="0"/>
                </a:lnTo>
                <a:lnTo>
                  <a:pt x="4936" y="6742"/>
                </a:lnTo>
                <a:lnTo>
                  <a:pt x="3447" y="4622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0" name="Shape"/>
          <p:cNvSpPr/>
          <p:nvPr/>
        </p:nvSpPr>
        <p:spPr>
          <a:xfrm>
            <a:off x="1211460" y="2793833"/>
            <a:ext cx="7671612" cy="6283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192"/>
                </a:moveTo>
                <a:lnTo>
                  <a:pt x="5586" y="21600"/>
                </a:lnTo>
                <a:lnTo>
                  <a:pt x="21600" y="20750"/>
                </a:lnTo>
                <a:lnTo>
                  <a:pt x="20711" y="0"/>
                </a:lnTo>
                <a:lnTo>
                  <a:pt x="16420" y="4662"/>
                </a:lnTo>
                <a:lnTo>
                  <a:pt x="469" y="850"/>
                </a:lnTo>
                <a:lnTo>
                  <a:pt x="0" y="9192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1" name="Shape"/>
          <p:cNvSpPr/>
          <p:nvPr/>
        </p:nvSpPr>
        <p:spPr>
          <a:xfrm>
            <a:off x="2761323" y="4168500"/>
            <a:ext cx="5812933" cy="407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80" y="154"/>
                </a:moveTo>
                <a:lnTo>
                  <a:pt x="0" y="14245"/>
                </a:lnTo>
                <a:lnTo>
                  <a:pt x="1509" y="21600"/>
                </a:lnTo>
                <a:lnTo>
                  <a:pt x="12059" y="21443"/>
                </a:lnTo>
                <a:lnTo>
                  <a:pt x="21600" y="0"/>
                </a:lnTo>
                <a:lnTo>
                  <a:pt x="11222" y="3611"/>
                </a:lnTo>
                <a:lnTo>
                  <a:pt x="7080" y="154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2" name="Shape"/>
          <p:cNvSpPr/>
          <p:nvPr/>
        </p:nvSpPr>
        <p:spPr>
          <a:xfrm>
            <a:off x="2579753" y="5300927"/>
            <a:ext cx="6822857" cy="1768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769"/>
                </a:moveTo>
                <a:lnTo>
                  <a:pt x="12629" y="0"/>
                </a:lnTo>
                <a:lnTo>
                  <a:pt x="21600" y="21263"/>
                </a:lnTo>
                <a:lnTo>
                  <a:pt x="3823" y="21600"/>
                </a:lnTo>
                <a:lnTo>
                  <a:pt x="0" y="12769"/>
                </a:lnTo>
                <a:close/>
              </a:path>
            </a:pathLst>
          </a:custGeom>
          <a:solidFill>
            <a:schemeClr val="accent3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4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25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726" name="Oval"/>
          <p:cNvSpPr/>
          <p:nvPr/>
        </p:nvSpPr>
        <p:spPr>
          <a:xfrm>
            <a:off x="5867399" y="5765006"/>
            <a:ext cx="283635" cy="30559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0" grpId="5"/>
      <p:bldP build="whole" bldLvl="1" animBg="1" rev="0" advAuto="0" spid="1722" grpId="3"/>
      <p:bldP build="whole" bldLvl="1" animBg="1" rev="0" advAuto="0" spid="1721" grpId="1"/>
      <p:bldP build="whole" bldLvl="1" animBg="1" rev="0" advAuto="0" spid="1726" grpId="2"/>
      <p:bldP build="whole" bldLvl="1" animBg="1" rev="0" advAuto="0" spid="1719" grpId="4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Triangle"/>
          <p:cNvSpPr/>
          <p:nvPr/>
        </p:nvSpPr>
        <p:spPr>
          <a:xfrm>
            <a:off x="4101372" y="3653565"/>
            <a:ext cx="3393535" cy="2936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55" y="0"/>
                </a:moveTo>
                <a:lnTo>
                  <a:pt x="0" y="21600"/>
                </a:lnTo>
                <a:lnTo>
                  <a:pt x="21600" y="21342"/>
                </a:lnTo>
                <a:lnTo>
                  <a:pt x="13455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0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31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732" name="Shape"/>
          <p:cNvSpPr/>
          <p:nvPr/>
        </p:nvSpPr>
        <p:spPr>
          <a:xfrm>
            <a:off x="2268471" y="3472391"/>
            <a:ext cx="2151256" cy="2523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84" y="0"/>
                </a:moveTo>
                <a:lnTo>
                  <a:pt x="0" y="21600"/>
                </a:lnTo>
                <a:lnTo>
                  <a:pt x="21600" y="3658"/>
                </a:lnTo>
                <a:lnTo>
                  <a:pt x="11589" y="9012"/>
                </a:lnTo>
                <a:lnTo>
                  <a:pt x="8084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3" name="Triangle"/>
          <p:cNvSpPr/>
          <p:nvPr/>
        </p:nvSpPr>
        <p:spPr>
          <a:xfrm>
            <a:off x="1864042" y="4584303"/>
            <a:ext cx="4409494" cy="1396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0" y="0"/>
                </a:moveTo>
                <a:lnTo>
                  <a:pt x="21600" y="21600"/>
                </a:lnTo>
                <a:lnTo>
                  <a:pt x="0" y="10522"/>
                </a:lnTo>
                <a:lnTo>
                  <a:pt x="111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4" name="Shape"/>
          <p:cNvSpPr/>
          <p:nvPr/>
        </p:nvSpPr>
        <p:spPr>
          <a:xfrm>
            <a:off x="5958284" y="3134992"/>
            <a:ext cx="3784288" cy="425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983" y="7569"/>
                </a:moveTo>
                <a:lnTo>
                  <a:pt x="0" y="21600"/>
                </a:lnTo>
                <a:lnTo>
                  <a:pt x="18900" y="15961"/>
                </a:lnTo>
                <a:lnTo>
                  <a:pt x="21600" y="0"/>
                </a:lnTo>
                <a:lnTo>
                  <a:pt x="16451" y="12863"/>
                </a:lnTo>
                <a:lnTo>
                  <a:pt x="14983" y="7569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5" name="Triangle"/>
          <p:cNvSpPr/>
          <p:nvPr/>
        </p:nvSpPr>
        <p:spPr>
          <a:xfrm>
            <a:off x="3181881" y="6589051"/>
            <a:ext cx="3964978" cy="1898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5" y="0"/>
                </a:moveTo>
                <a:lnTo>
                  <a:pt x="21600" y="20268"/>
                </a:lnTo>
                <a:lnTo>
                  <a:pt x="0" y="21600"/>
                </a:lnTo>
                <a:lnTo>
                  <a:pt x="755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6" name="Shape"/>
          <p:cNvSpPr/>
          <p:nvPr/>
        </p:nvSpPr>
        <p:spPr>
          <a:xfrm>
            <a:off x="7814249" y="4479991"/>
            <a:ext cx="2313605" cy="480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77" y="13042"/>
                </a:moveTo>
                <a:lnTo>
                  <a:pt x="21600" y="0"/>
                </a:lnTo>
                <a:lnTo>
                  <a:pt x="20466" y="12285"/>
                </a:lnTo>
                <a:lnTo>
                  <a:pt x="18361" y="6890"/>
                </a:lnTo>
                <a:lnTo>
                  <a:pt x="8527" y="19096"/>
                </a:lnTo>
                <a:lnTo>
                  <a:pt x="21408" y="15635"/>
                </a:lnTo>
                <a:lnTo>
                  <a:pt x="17689" y="21375"/>
                </a:lnTo>
                <a:lnTo>
                  <a:pt x="0" y="21600"/>
                </a:lnTo>
                <a:lnTo>
                  <a:pt x="3877" y="13042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7" name="Oval"/>
          <p:cNvSpPr/>
          <p:nvPr/>
        </p:nvSpPr>
        <p:spPr>
          <a:xfrm>
            <a:off x="8288866" y="8373533"/>
            <a:ext cx="306719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8" name="Oval"/>
          <p:cNvSpPr/>
          <p:nvPr/>
        </p:nvSpPr>
        <p:spPr>
          <a:xfrm>
            <a:off x="8161866" y="5441784"/>
            <a:ext cx="306720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9" name="Oval"/>
          <p:cNvSpPr/>
          <p:nvPr/>
        </p:nvSpPr>
        <p:spPr>
          <a:xfrm>
            <a:off x="3395133" y="6855717"/>
            <a:ext cx="306719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0" name="Oval"/>
          <p:cNvSpPr/>
          <p:nvPr/>
        </p:nvSpPr>
        <p:spPr>
          <a:xfrm>
            <a:off x="2963333" y="4290317"/>
            <a:ext cx="306719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1" name="Oval"/>
          <p:cNvSpPr/>
          <p:nvPr/>
        </p:nvSpPr>
        <p:spPr>
          <a:xfrm>
            <a:off x="4885266" y="5568784"/>
            <a:ext cx="160934" cy="17198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8" grpId="1"/>
      <p:bldP build="whole" bldLvl="1" animBg="1" rev="0" advAuto="0" spid="1740" grpId="5"/>
      <p:bldP build="whole" bldLvl="1" animBg="1" rev="0" advAuto="0" spid="1739" grpId="4"/>
      <p:bldP build="whole" bldLvl="1" animBg="1" rev="0" advAuto="0" spid="1737" grpId="2"/>
      <p:bldP build="whole" bldLvl="1" animBg="1" rev="0" advAuto="0" spid="1741" grpId="6"/>
      <p:bldP build="whole" bldLvl="1" animBg="1" rev="0" advAuto="0" spid="1738" grpId="3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Triangle"/>
          <p:cNvSpPr/>
          <p:nvPr/>
        </p:nvSpPr>
        <p:spPr>
          <a:xfrm>
            <a:off x="4101372" y="3653564"/>
            <a:ext cx="3393535" cy="2936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55" y="0"/>
                </a:moveTo>
                <a:lnTo>
                  <a:pt x="0" y="21600"/>
                </a:lnTo>
                <a:lnTo>
                  <a:pt x="21600" y="21342"/>
                </a:lnTo>
                <a:lnTo>
                  <a:pt x="13455" y="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5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46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747" name="Shape"/>
          <p:cNvSpPr/>
          <p:nvPr/>
        </p:nvSpPr>
        <p:spPr>
          <a:xfrm>
            <a:off x="2268471" y="3472391"/>
            <a:ext cx="2151256" cy="2523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84" y="0"/>
                </a:moveTo>
                <a:lnTo>
                  <a:pt x="0" y="21600"/>
                </a:lnTo>
                <a:lnTo>
                  <a:pt x="21600" y="3658"/>
                </a:lnTo>
                <a:lnTo>
                  <a:pt x="11589" y="9012"/>
                </a:lnTo>
                <a:lnTo>
                  <a:pt x="8084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8" name="Triangle"/>
          <p:cNvSpPr/>
          <p:nvPr/>
        </p:nvSpPr>
        <p:spPr>
          <a:xfrm>
            <a:off x="1864043" y="4584303"/>
            <a:ext cx="4409493" cy="1396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0" y="0"/>
                </a:moveTo>
                <a:lnTo>
                  <a:pt x="21600" y="21600"/>
                </a:lnTo>
                <a:lnTo>
                  <a:pt x="0" y="10522"/>
                </a:lnTo>
                <a:lnTo>
                  <a:pt x="111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9" name="Shape"/>
          <p:cNvSpPr/>
          <p:nvPr/>
        </p:nvSpPr>
        <p:spPr>
          <a:xfrm>
            <a:off x="5958284" y="3134992"/>
            <a:ext cx="3784288" cy="425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983" y="7569"/>
                </a:moveTo>
                <a:lnTo>
                  <a:pt x="0" y="21600"/>
                </a:lnTo>
                <a:lnTo>
                  <a:pt x="18900" y="15961"/>
                </a:lnTo>
                <a:lnTo>
                  <a:pt x="21600" y="0"/>
                </a:lnTo>
                <a:lnTo>
                  <a:pt x="16451" y="12863"/>
                </a:lnTo>
                <a:lnTo>
                  <a:pt x="14983" y="7569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0" name="Triangle"/>
          <p:cNvSpPr/>
          <p:nvPr/>
        </p:nvSpPr>
        <p:spPr>
          <a:xfrm>
            <a:off x="3181881" y="6589051"/>
            <a:ext cx="3964978" cy="1898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5" y="0"/>
                </a:moveTo>
                <a:lnTo>
                  <a:pt x="21600" y="20268"/>
                </a:lnTo>
                <a:lnTo>
                  <a:pt x="0" y="21600"/>
                </a:lnTo>
                <a:lnTo>
                  <a:pt x="755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1" name="Shape"/>
          <p:cNvSpPr/>
          <p:nvPr/>
        </p:nvSpPr>
        <p:spPr>
          <a:xfrm>
            <a:off x="7814250" y="4479991"/>
            <a:ext cx="2313604" cy="480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77" y="13042"/>
                </a:moveTo>
                <a:lnTo>
                  <a:pt x="21600" y="0"/>
                </a:lnTo>
                <a:lnTo>
                  <a:pt x="20466" y="12285"/>
                </a:lnTo>
                <a:lnTo>
                  <a:pt x="18361" y="6890"/>
                </a:lnTo>
                <a:lnTo>
                  <a:pt x="8527" y="19096"/>
                </a:lnTo>
                <a:lnTo>
                  <a:pt x="21408" y="15635"/>
                </a:lnTo>
                <a:lnTo>
                  <a:pt x="17689" y="21375"/>
                </a:lnTo>
                <a:lnTo>
                  <a:pt x="0" y="21600"/>
                </a:lnTo>
                <a:lnTo>
                  <a:pt x="3877" y="13042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2" name="Oval"/>
          <p:cNvSpPr/>
          <p:nvPr/>
        </p:nvSpPr>
        <p:spPr>
          <a:xfrm>
            <a:off x="8288866" y="8373533"/>
            <a:ext cx="306720" cy="31783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3" name="Oval"/>
          <p:cNvSpPr/>
          <p:nvPr/>
        </p:nvSpPr>
        <p:spPr>
          <a:xfrm>
            <a:off x="8161866" y="5441784"/>
            <a:ext cx="306720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4" name="Oval"/>
          <p:cNvSpPr/>
          <p:nvPr/>
        </p:nvSpPr>
        <p:spPr>
          <a:xfrm>
            <a:off x="3395133" y="6855717"/>
            <a:ext cx="306719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5" name="Oval"/>
          <p:cNvSpPr/>
          <p:nvPr/>
        </p:nvSpPr>
        <p:spPr>
          <a:xfrm>
            <a:off x="2963333" y="4290317"/>
            <a:ext cx="306719" cy="31783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6" name="Oval"/>
          <p:cNvSpPr/>
          <p:nvPr/>
        </p:nvSpPr>
        <p:spPr>
          <a:xfrm>
            <a:off x="4885266" y="5568784"/>
            <a:ext cx="160934" cy="17198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3" grpId="1"/>
      <p:bldP build="whole" bldLvl="1" animBg="1" rev="0" advAuto="0" spid="1753" grpId="3"/>
      <p:bldP build="whole" bldLvl="1" animBg="1" rev="0" advAuto="0" spid="1752" grpId="2"/>
      <p:bldP build="whole" bldLvl="1" animBg="1" rev="0" advAuto="0" spid="1754" grpId="4"/>
      <p:bldP build="whole" bldLvl="1" animBg="1" rev="0" advAuto="0" spid="1755" grpId="5"/>
      <p:bldP build="whole" bldLvl="1" animBg="1" rev="0" advAuto="0" spid="1756" grpId="6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9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60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pic>
        <p:nvPicPr>
          <p:cNvPr id="17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3119" y="3073400"/>
            <a:ext cx="6099896" cy="433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778" y="3852874"/>
            <a:ext cx="10786578" cy="3495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1" grpId="1"/>
      <p:bldP build="whole" bldLvl="1" animBg="1" rev="0" advAuto="0" spid="1761" grpId="2"/>
      <p:bldP build="whole" bldLvl="1" animBg="1" rev="0" advAuto="0" spid="1762" grpId="3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5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1766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1767" name="Male"/>
          <p:cNvSpPr/>
          <p:nvPr/>
        </p:nvSpPr>
        <p:spPr>
          <a:xfrm>
            <a:off x="-165063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8" name="Male"/>
          <p:cNvSpPr/>
          <p:nvPr/>
        </p:nvSpPr>
        <p:spPr>
          <a:xfrm>
            <a:off x="436071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9" name="Male"/>
          <p:cNvSpPr/>
          <p:nvPr/>
        </p:nvSpPr>
        <p:spPr>
          <a:xfrm>
            <a:off x="1054138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0" name="Male"/>
          <p:cNvSpPr/>
          <p:nvPr/>
        </p:nvSpPr>
        <p:spPr>
          <a:xfrm>
            <a:off x="1672204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1" name="Male"/>
          <p:cNvSpPr/>
          <p:nvPr/>
        </p:nvSpPr>
        <p:spPr>
          <a:xfrm>
            <a:off x="2273338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2" name="Male"/>
          <p:cNvSpPr/>
          <p:nvPr/>
        </p:nvSpPr>
        <p:spPr>
          <a:xfrm>
            <a:off x="2891404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3" name="Male"/>
          <p:cNvSpPr/>
          <p:nvPr/>
        </p:nvSpPr>
        <p:spPr>
          <a:xfrm>
            <a:off x="3509471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4" name="Male"/>
          <p:cNvSpPr/>
          <p:nvPr/>
        </p:nvSpPr>
        <p:spPr>
          <a:xfrm>
            <a:off x="4110604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5" name="Male"/>
          <p:cNvSpPr/>
          <p:nvPr/>
        </p:nvSpPr>
        <p:spPr>
          <a:xfrm>
            <a:off x="4728671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6" name="Male"/>
          <p:cNvSpPr/>
          <p:nvPr/>
        </p:nvSpPr>
        <p:spPr>
          <a:xfrm>
            <a:off x="5346737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7" name="Male"/>
          <p:cNvSpPr/>
          <p:nvPr/>
        </p:nvSpPr>
        <p:spPr>
          <a:xfrm>
            <a:off x="5947871" y="48354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8" name="Male"/>
          <p:cNvSpPr/>
          <p:nvPr/>
        </p:nvSpPr>
        <p:spPr>
          <a:xfrm>
            <a:off x="6565937" y="48354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9" name="Male"/>
          <p:cNvSpPr/>
          <p:nvPr/>
        </p:nvSpPr>
        <p:spPr>
          <a:xfrm>
            <a:off x="7175537" y="48227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0" name="Male"/>
          <p:cNvSpPr/>
          <p:nvPr/>
        </p:nvSpPr>
        <p:spPr>
          <a:xfrm>
            <a:off x="7776671" y="4822769"/>
            <a:ext cx="567191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1" name="Male"/>
          <p:cNvSpPr/>
          <p:nvPr/>
        </p:nvSpPr>
        <p:spPr>
          <a:xfrm>
            <a:off x="8394737" y="4822769"/>
            <a:ext cx="567192" cy="1530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763" y="4720203"/>
            <a:ext cx="3379203" cy="1760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7" grpId="11"/>
      <p:bldP build="whole" bldLvl="1" animBg="1" rev="0" advAuto="0" spid="1778" grpId="12"/>
      <p:bldP build="whole" bldLvl="1" animBg="1" rev="0" advAuto="0" spid="1780" grpId="14"/>
      <p:bldP build="whole" bldLvl="1" animBg="1" rev="0" advAuto="0" spid="1781" grpId="15"/>
      <p:bldP build="whole" bldLvl="1" animBg="1" rev="0" advAuto="0" spid="1768" grpId="2"/>
      <p:bldP build="whole" bldLvl="1" animBg="1" rev="0" advAuto="0" spid="1779" grpId="13"/>
      <p:bldP build="whole" bldLvl="1" animBg="1" rev="0" advAuto="0" spid="1774" grpId="8"/>
      <p:bldP build="whole" bldLvl="1" animBg="1" rev="0" advAuto="0" spid="1775" grpId="9"/>
      <p:bldP build="whole" bldLvl="1" animBg="1" rev="0" advAuto="0" spid="1769" grpId="3"/>
      <p:bldP build="whole" bldLvl="1" animBg="1" rev="0" advAuto="0" spid="1782" grpId="16"/>
      <p:bldP build="whole" bldLvl="1" animBg="1" rev="0" advAuto="0" spid="1767" grpId="1"/>
      <p:bldP build="whole" bldLvl="1" animBg="1" rev="0" advAuto="0" spid="1776" grpId="10"/>
      <p:bldP build="whole" bldLvl="1" animBg="1" rev="0" advAuto="0" spid="1771" grpId="5"/>
      <p:bldP build="whole" bldLvl="1" animBg="1" rev="0" advAuto="0" spid="1772" grpId="6"/>
      <p:bldP build="whole" bldLvl="1" animBg="1" rev="0" advAuto="0" spid="1773" grpId="7"/>
      <p:bldP build="whole" bldLvl="1" animBg="1" rev="0" advAuto="0" spid="1770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ne"/>
          <p:cNvSpPr/>
          <p:nvPr/>
        </p:nvSpPr>
        <p:spPr>
          <a:xfrm flipV="1">
            <a:off x="11751733" y="1418493"/>
            <a:ext cx="1" cy="6916614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Circle"/>
          <p:cNvSpPr/>
          <p:nvPr/>
        </p:nvSpPr>
        <p:spPr>
          <a:xfrm>
            <a:off x="6304921" y="-719667"/>
            <a:ext cx="394958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30" name="Group"/>
          <p:cNvGrpSpPr/>
          <p:nvPr/>
        </p:nvGrpSpPr>
        <p:grpSpPr>
          <a:xfrm>
            <a:off x="1600425" y="-2779727"/>
            <a:ext cx="9820184" cy="4266107"/>
            <a:chOff x="16271" y="1062"/>
            <a:chExt cx="9820182" cy="4266106"/>
          </a:xfrm>
        </p:grpSpPr>
        <p:pic>
          <p:nvPicPr>
            <p:cNvPr id="227" name="Herbert_Edelsbrunner_SoCG_2011.jpg" descr="Herbert_Edelsbrunner_SoCG_201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" t="1797" r="0" b="17420"/>
            <a:stretch>
              <a:fillRect/>
            </a:stretch>
          </p:blipFill>
          <p:spPr>
            <a:xfrm>
              <a:off x="16271" y="481332"/>
              <a:ext cx="3273302" cy="330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0" y="0"/>
                  </a:moveTo>
                  <a:cubicBezTo>
                    <a:pt x="8009" y="0"/>
                    <a:pt x="5217" y="1006"/>
                    <a:pt x="3088" y="3017"/>
                  </a:cubicBezTo>
                  <a:cubicBezTo>
                    <a:pt x="1327" y="4679"/>
                    <a:pt x="305" y="6768"/>
                    <a:pt x="0" y="8931"/>
                  </a:cubicBezTo>
                  <a:lnTo>
                    <a:pt x="0" y="11664"/>
                  </a:lnTo>
                  <a:cubicBezTo>
                    <a:pt x="305" y="13827"/>
                    <a:pt x="1327" y="15916"/>
                    <a:pt x="3088" y="17578"/>
                  </a:cubicBezTo>
                  <a:cubicBezTo>
                    <a:pt x="7347" y="21600"/>
                    <a:pt x="14251" y="21600"/>
                    <a:pt x="18510" y="17578"/>
                  </a:cubicBezTo>
                  <a:cubicBezTo>
                    <a:pt x="20275" y="15912"/>
                    <a:pt x="21298" y="13816"/>
                    <a:pt x="21600" y="11646"/>
                  </a:cubicBezTo>
                  <a:lnTo>
                    <a:pt x="21600" y="8949"/>
                  </a:lnTo>
                  <a:cubicBezTo>
                    <a:pt x="21298" y="6779"/>
                    <a:pt x="20275" y="4683"/>
                    <a:pt x="18510" y="3017"/>
                  </a:cubicBezTo>
                  <a:cubicBezTo>
                    <a:pt x="16380" y="1006"/>
                    <a:pt x="13591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8" name="hmaurer.jpg" descr="hmaurer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81" t="5" r="20490" b="0"/>
            <a:stretch>
              <a:fillRect/>
            </a:stretch>
          </p:blipFill>
          <p:spPr>
            <a:xfrm rot="20348837">
              <a:off x="3262615" y="481378"/>
              <a:ext cx="3306895" cy="330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690" y="0"/>
                  </a:moveTo>
                  <a:cubicBezTo>
                    <a:pt x="7222" y="41"/>
                    <a:pt x="4765" y="1090"/>
                    <a:pt x="2881" y="3159"/>
                  </a:cubicBezTo>
                  <a:cubicBezTo>
                    <a:pt x="-961" y="7379"/>
                    <a:pt x="-961" y="14221"/>
                    <a:pt x="2881" y="18441"/>
                  </a:cubicBezTo>
                  <a:cubicBezTo>
                    <a:pt x="4777" y="20524"/>
                    <a:pt x="7255" y="21573"/>
                    <a:pt x="9740" y="21600"/>
                  </a:cubicBezTo>
                  <a:lnTo>
                    <a:pt x="9938" y="21600"/>
                  </a:lnTo>
                  <a:cubicBezTo>
                    <a:pt x="12423" y="21573"/>
                    <a:pt x="14901" y="20524"/>
                    <a:pt x="16797" y="18441"/>
                  </a:cubicBezTo>
                  <a:cubicBezTo>
                    <a:pt x="20639" y="14221"/>
                    <a:pt x="20639" y="7379"/>
                    <a:pt x="16797" y="3159"/>
                  </a:cubicBezTo>
                  <a:cubicBezTo>
                    <a:pt x="14913" y="1090"/>
                    <a:pt x="12456" y="41"/>
                    <a:pt x="9988" y="0"/>
                  </a:cubicBezTo>
                  <a:lnTo>
                    <a:pt x="969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9" name="David_Kirkpatrick_at_WADS_2015.jpg" descr="David_Kirkpatrick_at_WADS_2015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685" t="617" r="310" b="26529"/>
            <a:stretch>
              <a:fillRect/>
            </a:stretch>
          </p:blipFill>
          <p:spPr>
            <a:xfrm>
              <a:off x="6451454" y="421563"/>
              <a:ext cx="3385001" cy="342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0" y="0"/>
                  </a:moveTo>
                  <a:cubicBezTo>
                    <a:pt x="7322" y="0"/>
                    <a:pt x="4803" y="1006"/>
                    <a:pt x="2882" y="3016"/>
                  </a:cubicBezTo>
                  <a:cubicBezTo>
                    <a:pt x="-961" y="7038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8"/>
                    <a:pt x="16796" y="3016"/>
                  </a:cubicBezTo>
                  <a:cubicBezTo>
                    <a:pt x="14875" y="1006"/>
                    <a:pt x="12358" y="0"/>
                    <a:pt x="984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31" name="Circle"/>
          <p:cNvSpPr/>
          <p:nvPr/>
        </p:nvSpPr>
        <p:spPr>
          <a:xfrm>
            <a:off x="6304921" y="1435099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Polygonal Intersection Searching"/>
          <p:cNvSpPr txBox="1"/>
          <p:nvPr>
            <p:ph type="ctrTitle"/>
          </p:nvPr>
        </p:nvSpPr>
        <p:spPr>
          <a:xfrm>
            <a:off x="325966" y="-657854"/>
            <a:ext cx="12014201" cy="1704827"/>
          </a:xfrm>
          <a:prstGeom prst="rect">
            <a:avLst/>
          </a:prstGeom>
        </p:spPr>
        <p:txBody>
          <a:bodyPr/>
          <a:lstStyle>
            <a:lvl1pPr algn="l" defTabSz="368045">
              <a:defRPr b="1" sz="5922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Polygonal Intersection Searching</a:t>
            </a:r>
          </a:p>
        </p:txBody>
      </p:sp>
      <p:sp>
        <p:nvSpPr>
          <p:cNvPr id="234" name="Búsqueda de Intersección Poligonal"/>
          <p:cNvSpPr txBox="1"/>
          <p:nvPr/>
        </p:nvSpPr>
        <p:spPr>
          <a:xfrm>
            <a:off x="300566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0727">
              <a:defRPr sz="4703">
                <a:solidFill>
                  <a:srgbClr val="0009FF"/>
                </a:solidFill>
              </a:defRPr>
            </a:lvl1pPr>
          </a:lstStyle>
          <a:p>
            <a:pPr/>
            <a:r>
              <a:t>Búsqueda de Intersección Poligonal</a:t>
            </a:r>
          </a:p>
        </p:txBody>
      </p:sp>
      <p:sp>
        <p:nvSpPr>
          <p:cNvPr id="235" name="Reducir a subproblemas"/>
          <p:cNvSpPr txBox="1"/>
          <p:nvPr/>
        </p:nvSpPr>
        <p:spPr>
          <a:xfrm>
            <a:off x="268985" y="2128910"/>
            <a:ext cx="4846829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Reducir a subproblemas</a:t>
            </a:r>
          </a:p>
        </p:txBody>
      </p:sp>
      <p:sp>
        <p:nvSpPr>
          <p:cNvPr id="236" name="Triangle"/>
          <p:cNvSpPr/>
          <p:nvPr/>
        </p:nvSpPr>
        <p:spPr>
          <a:xfrm>
            <a:off x="3235094" y="4707384"/>
            <a:ext cx="1583517" cy="274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72" y="0"/>
                </a:moveTo>
                <a:lnTo>
                  <a:pt x="0" y="21600"/>
                </a:lnTo>
                <a:lnTo>
                  <a:pt x="21600" y="12393"/>
                </a:lnTo>
                <a:lnTo>
                  <a:pt x="16372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Shape"/>
          <p:cNvSpPr/>
          <p:nvPr/>
        </p:nvSpPr>
        <p:spPr>
          <a:xfrm>
            <a:off x="4346770" y="4890034"/>
            <a:ext cx="2646348" cy="28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4" y="3577"/>
                </a:moveTo>
                <a:lnTo>
                  <a:pt x="21600" y="0"/>
                </a:lnTo>
                <a:lnTo>
                  <a:pt x="9884" y="21600"/>
                </a:lnTo>
                <a:lnTo>
                  <a:pt x="0" y="10850"/>
                </a:lnTo>
                <a:lnTo>
                  <a:pt x="9974" y="3577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Shape"/>
          <p:cNvSpPr/>
          <p:nvPr/>
        </p:nvSpPr>
        <p:spPr>
          <a:xfrm>
            <a:off x="4292972" y="3779519"/>
            <a:ext cx="2824294" cy="3385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24" y="5156"/>
                </a:moveTo>
                <a:lnTo>
                  <a:pt x="21600" y="21600"/>
                </a:lnTo>
                <a:lnTo>
                  <a:pt x="17745" y="0"/>
                </a:lnTo>
                <a:lnTo>
                  <a:pt x="0" y="12969"/>
                </a:lnTo>
                <a:lnTo>
                  <a:pt x="14824" y="5156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Triangle"/>
          <p:cNvSpPr/>
          <p:nvPr/>
        </p:nvSpPr>
        <p:spPr>
          <a:xfrm>
            <a:off x="3668510" y="7336164"/>
            <a:ext cx="2499123" cy="1323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199"/>
                </a:moveTo>
                <a:lnTo>
                  <a:pt x="21600" y="0"/>
                </a:lnTo>
                <a:lnTo>
                  <a:pt x="17595" y="21600"/>
                </a:lnTo>
                <a:lnTo>
                  <a:pt x="0" y="12199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Triangle"/>
          <p:cNvSpPr/>
          <p:nvPr/>
        </p:nvSpPr>
        <p:spPr>
          <a:xfrm>
            <a:off x="6978425" y="5155019"/>
            <a:ext cx="2791281" cy="2872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3723" y="0"/>
                </a:lnTo>
                <a:lnTo>
                  <a:pt x="21600" y="15201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Triangle"/>
          <p:cNvSpPr/>
          <p:nvPr/>
        </p:nvSpPr>
        <p:spPr>
          <a:xfrm>
            <a:off x="3373934" y="4271031"/>
            <a:ext cx="4364912" cy="3437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0334" y="10111"/>
                </a:lnTo>
                <a:lnTo>
                  <a:pt x="0" y="216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Circle"/>
          <p:cNvSpPr/>
          <p:nvPr/>
        </p:nvSpPr>
        <p:spPr>
          <a:xfrm>
            <a:off x="6523566" y="5192641"/>
            <a:ext cx="233695" cy="229990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Primer Subproblema"/>
          <p:cNvSpPr txBox="1"/>
          <p:nvPr/>
        </p:nvSpPr>
        <p:spPr>
          <a:xfrm>
            <a:off x="237701" y="3039825"/>
            <a:ext cx="3859531" cy="560449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Primer Subproblema</a:t>
            </a:r>
          </a:p>
        </p:txBody>
      </p:sp>
      <p:sp>
        <p:nvSpPr>
          <p:cNvPr id="244" name="Circle"/>
          <p:cNvSpPr/>
          <p:nvPr/>
        </p:nvSpPr>
        <p:spPr>
          <a:xfrm>
            <a:off x="11554255" y="30943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